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89" r:id="rId4"/>
    <p:sldId id="290" r:id="rId5"/>
    <p:sldId id="294" r:id="rId6"/>
    <p:sldId id="295" r:id="rId7"/>
    <p:sldId id="297" r:id="rId8"/>
    <p:sldId id="29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98" r:id="rId20"/>
    <p:sldId id="269" r:id="rId21"/>
    <p:sldId id="270" r:id="rId22"/>
    <p:sldId id="271" r:id="rId23"/>
    <p:sldId id="272" r:id="rId24"/>
    <p:sldId id="275" r:id="rId25"/>
    <p:sldId id="276" r:id="rId26"/>
    <p:sldId id="273" r:id="rId27"/>
    <p:sldId id="274" r:id="rId28"/>
    <p:sldId id="277" r:id="rId29"/>
    <p:sldId id="278" r:id="rId30"/>
    <p:sldId id="281" r:id="rId31"/>
    <p:sldId id="279" r:id="rId32"/>
    <p:sldId id="280" r:id="rId33"/>
    <p:sldId id="282" r:id="rId34"/>
    <p:sldId id="283" r:id="rId35"/>
    <p:sldId id="284" r:id="rId36"/>
    <p:sldId id="285" r:id="rId37"/>
    <p:sldId id="286" r:id="rId38"/>
    <p:sldId id="299" r:id="rId39"/>
    <p:sldId id="300" r:id="rId40"/>
    <p:sldId id="288" r:id="rId41"/>
    <p:sldId id="256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94660"/>
  </p:normalViewPr>
  <p:slideViewPr>
    <p:cSldViewPr snapToGrid="0">
      <p:cViewPr>
        <p:scale>
          <a:sx n="50" d="100"/>
          <a:sy n="50" d="100"/>
        </p:scale>
        <p:origin x="1668" y="43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DC223-FBC5-4E1A-8C45-58B625576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2FD895-1D84-46E1-AECD-63D88A2A0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D247A-907F-4C36-BA39-8C1F908F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7F66A-4E2F-4A6E-8DA7-580FDEE1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A75901-7F18-44CC-9939-4CDB95A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95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960B1-5BDE-47C9-B381-A4690939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5F40B7-F175-42E2-B011-A30D8C72C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273828-1945-40C4-B28A-20D82F8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0EA8C6-A7C4-4845-AAC9-B0E50B69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D0E260-F697-4DC4-A233-A8E6D7B1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4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A127B7-509D-49F5-921B-1660596FC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683126-DFD9-44FE-B40E-6796ACD2E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21AF65-1F2E-46B6-B3EC-D2AA61A6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533E2E-BEAC-4449-8A90-297D4A55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3A979D-7716-4BBB-850D-FD831E1A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47B2B-7D13-4FAE-A682-B4BA3287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957C5-F478-4FBE-A1B6-CA797C04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2BB8BD-82CE-4F46-9759-9C9FD287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13D17C-BA7D-4125-974C-8C556831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C5C20F-FBE8-4266-A9BC-E8F66D52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59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DCC95-9ABC-4B1F-BFCC-47B86E40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64AE69-E86E-4995-8A9B-59638BC4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79D8A5-7775-4D4F-AEA8-AA769D99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953066-0431-4A57-9266-9C8AF647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37ACB5-3AA5-40E7-8D4F-5555D7AD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00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4BA3D-8A21-4403-A1CB-A0096B85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CD45D9-C93C-46E1-B278-CE42F7811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59BB11-A4C4-4FD4-A598-EB6507FC9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09EA2F-A0C1-493D-AC41-ABD15CC9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45C6A2-4A24-46A9-9481-9BA297F7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8A85F-FE43-429A-BCFB-A6375B55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6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426BB-BE4A-4BBB-8ADE-BEA56FBE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47C5C-805B-4831-AB88-43E8BC04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D971FC-A4F4-4D1C-A7FC-63E59A464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BA78C2-939F-40A5-94A9-B019C56BE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D173B9-39D3-4727-82EC-204BB1D4E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8700F08-FC75-4E7C-8459-6B40259B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65F5682-51C7-4523-987E-93EFFB9E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7ECE01-309D-438C-BC6F-5541032B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70E72-2E7A-47FA-A35D-2CC4C534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798B9C7-6522-4F7A-9C1E-41B41783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876127-F514-48D6-A099-6D84055F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847417-6B40-4657-ADE5-7C6BE1C5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31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129C3B-0284-458C-A8D2-B141E139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28224D-71C9-4E80-8861-B402A71E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FA702-B429-461D-9633-A6031852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2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2AED0-6D7C-4D54-B57F-2EB49BA2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A7C7B7-7BDE-4CCC-A38B-A62CF43D1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CECCE8-8365-43E8-A7DA-36163D3F3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4D897-7FBD-4F94-AFFE-ED884C11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EE7465-159D-447A-B5C7-07BF9E59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026AC5-4B71-4783-962B-742F3593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38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1E0DC-BD6E-40EC-8D85-F75CA571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FA9A43-BE66-4510-B58D-52D48B30E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FE85A0-9240-47DB-A3F8-8580153D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50E16B-44A8-4969-9807-E6DDC5D7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03C039-EA05-4FDD-BD2E-C03857E5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6C82B4-FCFB-4811-9543-8F0EDC9C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0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B208FA-003F-49E8-BD6D-CF37597B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AFF507-7443-48F1-AD77-2E980D28D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3902A5-0CAB-4960-9F6F-663142F05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32C42E-6A20-4BBA-AE40-B56793378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C19D14-EEE3-499C-93FA-F06BA43DF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D9929B-CD23-4D57-864A-DC42EDE5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BB6FE3-DFAE-4686-9767-A2EB9647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23"/>
            <a:ext cx="12192000" cy="6195353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26118DD8-438C-495B-A501-25A1DD5F53F8}"/>
              </a:ext>
            </a:extLst>
          </p:cNvPr>
          <p:cNvGrpSpPr/>
          <p:nvPr/>
        </p:nvGrpSpPr>
        <p:grpSpPr>
          <a:xfrm>
            <a:off x="1073001" y="3593740"/>
            <a:ext cx="3477750" cy="189525"/>
            <a:chOff x="1073001" y="3593740"/>
            <a:chExt cx="3477750" cy="18952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F467B7-5008-4768-83A6-8146A5139579}"/>
                </a:ext>
              </a:extLst>
            </p:cNvPr>
            <p:cNvSpPr/>
            <p:nvPr/>
          </p:nvSpPr>
          <p:spPr>
            <a:xfrm>
              <a:off x="1073001" y="3603265"/>
              <a:ext cx="99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D60154-8181-4D22-BD0A-F2EB3E476BB7}"/>
                </a:ext>
              </a:extLst>
            </p:cNvPr>
            <p:cNvSpPr/>
            <p:nvPr/>
          </p:nvSpPr>
          <p:spPr>
            <a:xfrm>
              <a:off x="2120751" y="3593740"/>
              <a:ext cx="243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DF7767A-2AA7-4667-B39B-DCA0C7BAFE8B}"/>
              </a:ext>
            </a:extLst>
          </p:cNvPr>
          <p:cNvSpPr/>
          <p:nvPr/>
        </p:nvSpPr>
        <p:spPr>
          <a:xfrm>
            <a:off x="1073001" y="3861053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6C7DF-57DC-49AA-8FC8-8B8E27B0ABEB}"/>
              </a:ext>
            </a:extLst>
          </p:cNvPr>
          <p:cNvSpPr/>
          <p:nvPr/>
        </p:nvSpPr>
        <p:spPr>
          <a:xfrm>
            <a:off x="1073001" y="4118841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CBBD55-ECE4-4078-A932-88CB2CE0DD48}"/>
              </a:ext>
            </a:extLst>
          </p:cNvPr>
          <p:cNvSpPr/>
          <p:nvPr/>
        </p:nvSpPr>
        <p:spPr>
          <a:xfrm>
            <a:off x="1073001" y="437662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3DBBC3-563E-4A1C-92B5-617F970FC01C}"/>
              </a:ext>
            </a:extLst>
          </p:cNvPr>
          <p:cNvSpPr/>
          <p:nvPr/>
        </p:nvSpPr>
        <p:spPr>
          <a:xfrm>
            <a:off x="8369151" y="3843102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F924D0-3F48-4D2E-8316-A0F7908BA718}"/>
              </a:ext>
            </a:extLst>
          </p:cNvPr>
          <p:cNvSpPr/>
          <p:nvPr/>
        </p:nvSpPr>
        <p:spPr>
          <a:xfrm>
            <a:off x="8369151" y="4111108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2F3B1B-6D31-4019-AF95-381D6DE6771D}"/>
              </a:ext>
            </a:extLst>
          </p:cNvPr>
          <p:cNvSpPr/>
          <p:nvPr/>
        </p:nvSpPr>
        <p:spPr>
          <a:xfrm>
            <a:off x="8369151" y="4379114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E6F709-CA3D-4671-9C92-4A7B767131B0}"/>
              </a:ext>
            </a:extLst>
          </p:cNvPr>
          <p:cNvSpPr txBox="1"/>
          <p:nvPr/>
        </p:nvSpPr>
        <p:spPr>
          <a:xfrm>
            <a:off x="3276600" y="3224408"/>
            <a:ext cx="37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</a:rPr>
              <a:t>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AAC434-019D-4F9A-BD54-477D6C34352F}"/>
              </a:ext>
            </a:extLst>
          </p:cNvPr>
          <p:cNvSpPr txBox="1"/>
          <p:nvPr/>
        </p:nvSpPr>
        <p:spPr>
          <a:xfrm>
            <a:off x="10006402" y="4828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0A822B-702B-44F0-8C40-344069EC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46" y="-222916"/>
            <a:ext cx="2606953" cy="413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74E535A-FA30-4DDD-9852-DCD9CEF1BA02}"/>
              </a:ext>
            </a:extLst>
          </p:cNvPr>
          <p:cNvSpPr/>
          <p:nvPr/>
        </p:nvSpPr>
        <p:spPr>
          <a:xfrm>
            <a:off x="5685200" y="345417"/>
            <a:ext cx="72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9F27179-2751-41B6-856A-14A735DBAF1F}"/>
              </a:ext>
            </a:extLst>
          </p:cNvPr>
          <p:cNvCxnSpPr>
            <a:cxnSpLocks/>
          </p:cNvCxnSpPr>
          <p:nvPr/>
        </p:nvCxnSpPr>
        <p:spPr>
          <a:xfrm flipH="1">
            <a:off x="3987800" y="835845"/>
            <a:ext cx="1828800" cy="2573229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E32BB75-3463-44B3-8F73-96BC131148DC}"/>
              </a:ext>
            </a:extLst>
          </p:cNvPr>
          <p:cNvSpPr/>
          <p:nvPr/>
        </p:nvSpPr>
        <p:spPr>
          <a:xfrm>
            <a:off x="1073001" y="463441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43D3DC-EA1B-4651-914C-5CE0B0FF1969}"/>
              </a:ext>
            </a:extLst>
          </p:cNvPr>
          <p:cNvSpPr/>
          <p:nvPr/>
        </p:nvSpPr>
        <p:spPr>
          <a:xfrm>
            <a:off x="8369151" y="4647119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BAE748-B8AB-488B-BF03-362B6E10D651}"/>
              </a:ext>
            </a:extLst>
          </p:cNvPr>
          <p:cNvSpPr/>
          <p:nvPr/>
        </p:nvSpPr>
        <p:spPr>
          <a:xfrm>
            <a:off x="8369151" y="3575096"/>
            <a:ext cx="36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21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9AEDD5D-4C9F-4C25-8EC1-BB3480C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295275"/>
            <a:ext cx="3952875" cy="6267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6E87DE-9595-4A55-A29C-C6472FD30044}"/>
              </a:ext>
            </a:extLst>
          </p:cNvPr>
          <p:cNvSpPr/>
          <p:nvPr/>
        </p:nvSpPr>
        <p:spPr>
          <a:xfrm>
            <a:off x="3668142" y="572892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272686-285B-4FF1-9BA5-55C29BE6FA3B}"/>
              </a:ext>
            </a:extLst>
          </p:cNvPr>
          <p:cNvCxnSpPr>
            <a:cxnSpLocks/>
          </p:cNvCxnSpPr>
          <p:nvPr/>
        </p:nvCxnSpPr>
        <p:spPr>
          <a:xfrm flipH="1">
            <a:off x="2667000" y="1133198"/>
            <a:ext cx="1167002" cy="15211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E57499D-9859-4C08-B932-77C183AC2873}"/>
              </a:ext>
            </a:extLst>
          </p:cNvPr>
          <p:cNvSpPr/>
          <p:nvPr/>
        </p:nvSpPr>
        <p:spPr>
          <a:xfrm>
            <a:off x="1102741" y="2833492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786B48-722D-4012-A922-DDEF9301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20" y="295275"/>
            <a:ext cx="3952875" cy="62674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6CB83-2B28-4E51-8520-4C5333E43738}"/>
              </a:ext>
            </a:extLst>
          </p:cNvPr>
          <p:cNvSpPr/>
          <p:nvPr/>
        </p:nvSpPr>
        <p:spPr>
          <a:xfrm>
            <a:off x="5814274" y="2546498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3B8FFF-0150-4B79-B3E5-DFE63CB6D401}"/>
              </a:ext>
            </a:extLst>
          </p:cNvPr>
          <p:cNvSpPr/>
          <p:nvPr/>
        </p:nvSpPr>
        <p:spPr>
          <a:xfrm>
            <a:off x="4785573" y="3676798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0C0D0-D893-4D6C-924D-6E01FFDC5276}"/>
              </a:ext>
            </a:extLst>
          </p:cNvPr>
          <p:cNvCxnSpPr>
            <a:cxnSpLocks/>
          </p:cNvCxnSpPr>
          <p:nvPr/>
        </p:nvCxnSpPr>
        <p:spPr>
          <a:xfrm flipV="1">
            <a:off x="4312254" y="2820792"/>
            <a:ext cx="1663286" cy="225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F7D9F09-9D73-4CD2-A419-C9C6D016F18F}"/>
              </a:ext>
            </a:extLst>
          </p:cNvPr>
          <p:cNvCxnSpPr>
            <a:cxnSpLocks/>
          </p:cNvCxnSpPr>
          <p:nvPr/>
        </p:nvCxnSpPr>
        <p:spPr>
          <a:xfrm flipH="1">
            <a:off x="6322757" y="3108998"/>
            <a:ext cx="313152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31FA172-589A-41DA-91A1-85FAF5419E23}"/>
              </a:ext>
            </a:extLst>
          </p:cNvPr>
          <p:cNvSpPr/>
          <p:nvPr/>
        </p:nvSpPr>
        <p:spPr>
          <a:xfrm>
            <a:off x="6378300" y="4469304"/>
            <a:ext cx="14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C50FD2D-152A-4C66-9CE2-A439654969E0}"/>
              </a:ext>
            </a:extLst>
          </p:cNvPr>
          <p:cNvCxnSpPr>
            <a:cxnSpLocks/>
          </p:cNvCxnSpPr>
          <p:nvPr/>
        </p:nvCxnSpPr>
        <p:spPr>
          <a:xfrm>
            <a:off x="5964217" y="4171951"/>
            <a:ext cx="333189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B436E55A-A3E9-4C72-910C-FCC09498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29" y="295275"/>
            <a:ext cx="3952875" cy="62674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37CB75-5086-4C37-B61C-365AECB93049}"/>
              </a:ext>
            </a:extLst>
          </p:cNvPr>
          <p:cNvSpPr/>
          <p:nvPr/>
        </p:nvSpPr>
        <p:spPr>
          <a:xfrm>
            <a:off x="9486900" y="1159159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52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234B5-4563-4A48-BB6B-3E0D817A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3CA6A1-BDE0-4D87-853A-0E4315CE322C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5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D018F9E-8CCE-461D-899D-61082D3B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08" y="-11611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E2F69B-58B1-42A3-ADAB-B07C030E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-532741"/>
            <a:ext cx="2425433" cy="3845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5D1A6F-617C-43D2-AC37-65D564B9C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0" t="32269" r="27878" b="1320"/>
          <a:stretch/>
        </p:blipFill>
        <p:spPr>
          <a:xfrm>
            <a:off x="657548" y="874352"/>
            <a:ext cx="3127376" cy="4554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FAE577-FB83-40DC-AB11-945BBA2FEAAE}"/>
              </a:ext>
            </a:extLst>
          </p:cNvPr>
          <p:cNvSpPr/>
          <p:nvPr/>
        </p:nvSpPr>
        <p:spPr>
          <a:xfrm>
            <a:off x="9105481" y="-1"/>
            <a:ext cx="836804" cy="638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3A15BAC-46C3-48C2-A32C-B1C93044557D}"/>
              </a:ext>
            </a:extLst>
          </p:cNvPr>
          <p:cNvCxnSpPr>
            <a:cxnSpLocks/>
          </p:cNvCxnSpPr>
          <p:nvPr/>
        </p:nvCxnSpPr>
        <p:spPr>
          <a:xfrm flipH="1">
            <a:off x="8189008" y="874352"/>
            <a:ext cx="1274306" cy="267076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DF50F23-1FD7-442E-B61A-9C5188556ECB}"/>
              </a:ext>
            </a:extLst>
          </p:cNvPr>
          <p:cNvSpPr/>
          <p:nvPr/>
        </p:nvSpPr>
        <p:spPr>
          <a:xfrm>
            <a:off x="4228680" y="3608635"/>
            <a:ext cx="23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384D36-9626-4144-96F1-C87B630293C0}"/>
              </a:ext>
            </a:extLst>
          </p:cNvPr>
          <p:cNvSpPr/>
          <p:nvPr/>
        </p:nvSpPr>
        <p:spPr>
          <a:xfrm>
            <a:off x="6738612" y="3620744"/>
            <a:ext cx="32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3E12EB-F16C-42A3-8F10-709AFAF37400}"/>
              </a:ext>
            </a:extLst>
          </p:cNvPr>
          <p:cNvSpPr/>
          <p:nvPr/>
        </p:nvSpPr>
        <p:spPr>
          <a:xfrm>
            <a:off x="6749143" y="4416423"/>
            <a:ext cx="23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2EA7B9-31CD-40FE-BB95-D113DBAF7E06}"/>
              </a:ext>
            </a:extLst>
          </p:cNvPr>
          <p:cNvSpPr/>
          <p:nvPr/>
        </p:nvSpPr>
        <p:spPr>
          <a:xfrm>
            <a:off x="4372819" y="5315671"/>
            <a:ext cx="27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CFC640-4EE1-420A-B4EC-EC9DA70E889E}"/>
              </a:ext>
            </a:extLst>
          </p:cNvPr>
          <p:cNvSpPr/>
          <p:nvPr/>
        </p:nvSpPr>
        <p:spPr>
          <a:xfrm>
            <a:off x="4246844" y="594089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33A89A-6255-42DD-AFB4-B5D776216512}"/>
              </a:ext>
            </a:extLst>
          </p:cNvPr>
          <p:cNvSpPr/>
          <p:nvPr/>
        </p:nvSpPr>
        <p:spPr>
          <a:xfrm>
            <a:off x="705172" y="1841388"/>
            <a:ext cx="3060000" cy="30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47665A-486F-4D44-845A-04147B42FABE}"/>
              </a:ext>
            </a:extLst>
          </p:cNvPr>
          <p:cNvSpPr/>
          <p:nvPr/>
        </p:nvSpPr>
        <p:spPr>
          <a:xfrm>
            <a:off x="2950321" y="5021254"/>
            <a:ext cx="81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A891CF9-9BB2-404B-8EF4-D373280E7071}"/>
              </a:ext>
            </a:extLst>
          </p:cNvPr>
          <p:cNvCxnSpPr>
            <a:cxnSpLocks/>
          </p:cNvCxnSpPr>
          <p:nvPr/>
        </p:nvCxnSpPr>
        <p:spPr>
          <a:xfrm flipV="1">
            <a:off x="5352117" y="438673"/>
            <a:ext cx="3566798" cy="30361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7BF89F-7AC0-4D73-8F32-76F103BE2343}"/>
              </a:ext>
            </a:extLst>
          </p:cNvPr>
          <p:cNvCxnSpPr>
            <a:cxnSpLocks/>
          </p:cNvCxnSpPr>
          <p:nvPr/>
        </p:nvCxnSpPr>
        <p:spPr>
          <a:xfrm flipH="1">
            <a:off x="7847067" y="4010357"/>
            <a:ext cx="259422" cy="3571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C563C98-E69A-4095-AB6B-1F5B34A10844}"/>
              </a:ext>
            </a:extLst>
          </p:cNvPr>
          <p:cNvCxnSpPr>
            <a:cxnSpLocks/>
          </p:cNvCxnSpPr>
          <p:nvPr/>
        </p:nvCxnSpPr>
        <p:spPr>
          <a:xfrm flipH="1">
            <a:off x="4847226" y="4956423"/>
            <a:ext cx="1851165" cy="4045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4CEB270-DDE8-43CA-A5C5-7F2142BA6A3C}"/>
              </a:ext>
            </a:extLst>
          </p:cNvPr>
          <p:cNvCxnSpPr>
            <a:cxnSpLocks/>
          </p:cNvCxnSpPr>
          <p:nvPr/>
        </p:nvCxnSpPr>
        <p:spPr>
          <a:xfrm flipH="1" flipV="1">
            <a:off x="3899401" y="4534855"/>
            <a:ext cx="560166" cy="6034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D75AC69-ED3A-4BB4-8E16-FE1C1F419B2D}"/>
              </a:ext>
            </a:extLst>
          </p:cNvPr>
          <p:cNvCxnSpPr>
            <a:cxnSpLocks/>
          </p:cNvCxnSpPr>
          <p:nvPr/>
        </p:nvCxnSpPr>
        <p:spPr>
          <a:xfrm>
            <a:off x="3347939" y="5501120"/>
            <a:ext cx="820473" cy="6197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4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877F16-60E7-4FF0-8BB8-27AAFF47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0" y="0"/>
            <a:ext cx="675575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20AAA7-91DC-4DF3-9168-36629DA3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12" y="46672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407C98-2607-4DF7-9B78-8442F6C0F0DD}"/>
              </a:ext>
            </a:extLst>
          </p:cNvPr>
          <p:cNvSpPr/>
          <p:nvPr/>
        </p:nvSpPr>
        <p:spPr>
          <a:xfrm>
            <a:off x="3920218" y="5546723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1FA08E-174E-4E64-9D50-A94E4E6FA99D}"/>
              </a:ext>
            </a:extLst>
          </p:cNvPr>
          <p:cNvSpPr/>
          <p:nvPr/>
        </p:nvSpPr>
        <p:spPr>
          <a:xfrm>
            <a:off x="8920843" y="2492373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3C42030-05B1-4BBE-9D2C-BCE8907C716A}"/>
              </a:ext>
            </a:extLst>
          </p:cNvPr>
          <p:cNvCxnSpPr>
            <a:cxnSpLocks/>
          </p:cNvCxnSpPr>
          <p:nvPr/>
        </p:nvCxnSpPr>
        <p:spPr>
          <a:xfrm flipV="1">
            <a:off x="4305299" y="2914650"/>
            <a:ext cx="4562476" cy="25471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09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1CE6FC-0A3C-4D35-93F5-15FAB9A2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71983D3-D3CF-4D9A-B6B9-F0836EAEA11A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8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40B601C-F126-4D63-A287-42747EC9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16" y="1019175"/>
            <a:ext cx="3295650" cy="58388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3AD8EC-5746-4BE1-9F34-CAF3E68A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033" y="-317498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92B13F-ED75-4FDD-BC15-02EA9B05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4222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514860-31CF-48F0-A2BA-59F109218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180" y="21494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9AB29-CF48-4460-BF47-91C6B893E63C}"/>
              </a:ext>
            </a:extLst>
          </p:cNvPr>
          <p:cNvSpPr/>
          <p:nvPr/>
        </p:nvSpPr>
        <p:spPr>
          <a:xfrm>
            <a:off x="218007" y="1616075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85C050-4A86-4089-ACC8-03063F626830}"/>
              </a:ext>
            </a:extLst>
          </p:cNvPr>
          <p:cNvSpPr/>
          <p:nvPr/>
        </p:nvSpPr>
        <p:spPr>
          <a:xfrm>
            <a:off x="1907107" y="585175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1F7CC1-7459-4D01-B91D-BEE451CA52F5}"/>
              </a:ext>
            </a:extLst>
          </p:cNvPr>
          <p:cNvSpPr/>
          <p:nvPr/>
        </p:nvSpPr>
        <p:spPr>
          <a:xfrm>
            <a:off x="2592898" y="275150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0C2635-B246-468A-A924-0B29D4EB9C3B}"/>
              </a:ext>
            </a:extLst>
          </p:cNvPr>
          <p:cNvSpPr/>
          <p:nvPr/>
        </p:nvSpPr>
        <p:spPr>
          <a:xfrm>
            <a:off x="4441502" y="5139102"/>
            <a:ext cx="20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2D247F-2C7A-4369-AE50-2BC6BF387A06}"/>
              </a:ext>
            </a:extLst>
          </p:cNvPr>
          <p:cNvCxnSpPr>
            <a:cxnSpLocks/>
          </p:cNvCxnSpPr>
          <p:nvPr/>
        </p:nvCxnSpPr>
        <p:spPr>
          <a:xfrm flipH="1">
            <a:off x="1208007" y="945175"/>
            <a:ext cx="582693" cy="5998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F00F62D-A12F-4A15-82F6-01D197F070AC}"/>
              </a:ext>
            </a:extLst>
          </p:cNvPr>
          <p:cNvCxnSpPr>
            <a:cxnSpLocks/>
          </p:cNvCxnSpPr>
          <p:nvPr/>
        </p:nvCxnSpPr>
        <p:spPr>
          <a:xfrm>
            <a:off x="1208007" y="2149477"/>
            <a:ext cx="4060819" cy="29186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12BBF690-55CA-4100-A3C3-FAC8A1E62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287" y="61001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5613936-20CD-4DC7-A46C-BF752563A226}"/>
              </a:ext>
            </a:extLst>
          </p:cNvPr>
          <p:cNvSpPr/>
          <p:nvPr/>
        </p:nvSpPr>
        <p:spPr>
          <a:xfrm>
            <a:off x="6982252" y="2962702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009A73-7B25-49AB-950E-2950FC114146}"/>
              </a:ext>
            </a:extLst>
          </p:cNvPr>
          <p:cNvSpPr/>
          <p:nvPr/>
        </p:nvSpPr>
        <p:spPr>
          <a:xfrm>
            <a:off x="8748423" y="5255602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B8DF391-EB4A-47C1-991C-468CF75C0940}"/>
              </a:ext>
            </a:extLst>
          </p:cNvPr>
          <p:cNvCxnSpPr>
            <a:cxnSpLocks/>
          </p:cNvCxnSpPr>
          <p:nvPr/>
        </p:nvCxnSpPr>
        <p:spPr>
          <a:xfrm flipV="1">
            <a:off x="5635622" y="3678183"/>
            <a:ext cx="1403800" cy="13045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E806BF3-A354-40ED-BF81-8E464658E4A7}"/>
              </a:ext>
            </a:extLst>
          </p:cNvPr>
          <p:cNvCxnSpPr>
            <a:cxnSpLocks/>
          </p:cNvCxnSpPr>
          <p:nvPr/>
        </p:nvCxnSpPr>
        <p:spPr>
          <a:xfrm>
            <a:off x="7447191" y="3678183"/>
            <a:ext cx="1501445" cy="14609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DF4EF51-9F3D-4880-9187-B3FEEB82899D}"/>
              </a:ext>
            </a:extLst>
          </p:cNvPr>
          <p:cNvSpPr/>
          <p:nvPr/>
        </p:nvSpPr>
        <p:spPr>
          <a:xfrm>
            <a:off x="10996323" y="6186777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EFF5B8F-2CAC-4CCC-A198-39AACF1D1F85}"/>
              </a:ext>
            </a:extLst>
          </p:cNvPr>
          <p:cNvCxnSpPr>
            <a:cxnSpLocks/>
          </p:cNvCxnSpPr>
          <p:nvPr/>
        </p:nvCxnSpPr>
        <p:spPr>
          <a:xfrm>
            <a:off x="10179647" y="5525602"/>
            <a:ext cx="1205616" cy="5689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9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CEB3CBB-6910-4E63-B11A-8CADAA8E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84" y="3145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414937-11D3-42C7-90BF-0DCAD2F0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AAD0D0-3C57-4B7A-9486-B257048AE409}"/>
              </a:ext>
            </a:extLst>
          </p:cNvPr>
          <p:cNvSpPr/>
          <p:nvPr/>
        </p:nvSpPr>
        <p:spPr>
          <a:xfrm>
            <a:off x="2146300" y="5016500"/>
            <a:ext cx="27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7F9A80-E1B2-495B-BCFD-BFA655DF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34" y="139700"/>
            <a:ext cx="3295650" cy="658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9D1334-A112-4508-A177-A013C54A83D2}"/>
              </a:ext>
            </a:extLst>
          </p:cNvPr>
          <p:cNvSpPr/>
          <p:nvPr/>
        </p:nvSpPr>
        <p:spPr>
          <a:xfrm>
            <a:off x="7035159" y="6057900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0748D26-3A56-4A26-BB31-A6B49AA2CC01}"/>
              </a:ext>
            </a:extLst>
          </p:cNvPr>
          <p:cNvCxnSpPr>
            <a:cxnSpLocks/>
          </p:cNvCxnSpPr>
          <p:nvPr/>
        </p:nvCxnSpPr>
        <p:spPr>
          <a:xfrm>
            <a:off x="5053780" y="5340140"/>
            <a:ext cx="1927054" cy="8683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E347610-1001-41B7-844A-0CEBEA2D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720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08709CE-DBDB-42DE-9C3C-A3CD405E4ED2}"/>
              </a:ext>
            </a:extLst>
          </p:cNvPr>
          <p:cNvSpPr/>
          <p:nvPr/>
        </p:nvSpPr>
        <p:spPr>
          <a:xfrm>
            <a:off x="8811921" y="4463800"/>
            <a:ext cx="32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71FB1E-DC80-46A1-AE0B-2EA3E7F095ED}"/>
              </a:ext>
            </a:extLst>
          </p:cNvPr>
          <p:cNvSpPr/>
          <p:nvPr/>
        </p:nvSpPr>
        <p:spPr>
          <a:xfrm>
            <a:off x="10837928" y="3847600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2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21AB8C-E84E-49AF-AC89-627230DC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F687020-038B-4B4F-A028-FDB460FF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20" y="0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EC24B5-27A5-4762-9711-AA1AA7DB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40" y="104457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EBE2C9-5115-4F99-B3B1-A7A4CA02A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15" y="-18732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006F5B7-8FAE-435A-B08C-BFA1FA54BF67}"/>
              </a:ext>
            </a:extLst>
          </p:cNvPr>
          <p:cNvSpPr/>
          <p:nvPr/>
        </p:nvSpPr>
        <p:spPr>
          <a:xfrm>
            <a:off x="2054668" y="2232387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F7A374-4D14-46E3-B138-A5F94AE6147E}"/>
              </a:ext>
            </a:extLst>
          </p:cNvPr>
          <p:cNvSpPr/>
          <p:nvPr/>
        </p:nvSpPr>
        <p:spPr>
          <a:xfrm>
            <a:off x="5818882" y="498828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662BB8-792F-4AED-8F3C-9FD280DFF4FC}"/>
              </a:ext>
            </a:extLst>
          </p:cNvPr>
          <p:cNvSpPr/>
          <p:nvPr/>
        </p:nvSpPr>
        <p:spPr>
          <a:xfrm>
            <a:off x="4060699" y="2719387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A4B245-6DD3-4A26-B996-B134854FCF8A}"/>
              </a:ext>
            </a:extLst>
          </p:cNvPr>
          <p:cNvSpPr/>
          <p:nvPr/>
        </p:nvSpPr>
        <p:spPr>
          <a:xfrm>
            <a:off x="7085090" y="621957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397E00-C191-4B31-859D-9467BDEBC809}"/>
              </a:ext>
            </a:extLst>
          </p:cNvPr>
          <p:cNvSpPr/>
          <p:nvPr/>
        </p:nvSpPr>
        <p:spPr>
          <a:xfrm>
            <a:off x="8558288" y="2960560"/>
            <a:ext cx="2880000" cy="37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B451C38-CD7E-4986-8649-9D876A8D3911}"/>
              </a:ext>
            </a:extLst>
          </p:cNvPr>
          <p:cNvCxnSpPr>
            <a:cxnSpLocks/>
          </p:cNvCxnSpPr>
          <p:nvPr/>
        </p:nvCxnSpPr>
        <p:spPr>
          <a:xfrm>
            <a:off x="2606115" y="2714441"/>
            <a:ext cx="1321428" cy="2749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03EDD1D-E212-4A46-8A5A-29B538898EDD}"/>
              </a:ext>
            </a:extLst>
          </p:cNvPr>
          <p:cNvCxnSpPr>
            <a:cxnSpLocks/>
          </p:cNvCxnSpPr>
          <p:nvPr/>
        </p:nvCxnSpPr>
        <p:spPr>
          <a:xfrm>
            <a:off x="4508500" y="3429000"/>
            <a:ext cx="1310382" cy="14868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EA739A3-BB9D-4863-BEDF-F26A588A4D10}"/>
              </a:ext>
            </a:extLst>
          </p:cNvPr>
          <p:cNvCxnSpPr>
            <a:cxnSpLocks/>
          </p:cNvCxnSpPr>
          <p:nvPr/>
        </p:nvCxnSpPr>
        <p:spPr>
          <a:xfrm>
            <a:off x="6476588" y="5600716"/>
            <a:ext cx="602294" cy="547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9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B9E555-1C7E-4069-A90F-CDEF34AE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4" y="-825500"/>
            <a:ext cx="781749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369A31A-7553-486D-B3EE-5D46C2F2B3B8}"/>
              </a:ext>
            </a:extLst>
          </p:cNvPr>
          <p:cNvSpPr/>
          <p:nvPr/>
        </p:nvSpPr>
        <p:spPr>
          <a:xfrm>
            <a:off x="7510540" y="-195275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69EAFEF-362A-4A2A-9179-0DF94A38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79" y="11246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5A2287-7C76-45E1-8612-755EDFF4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71" y="444863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EF5F93-1F32-4EC4-BFAF-C85B18273AFD}"/>
              </a:ext>
            </a:extLst>
          </p:cNvPr>
          <p:cNvSpPr/>
          <p:nvPr/>
        </p:nvSpPr>
        <p:spPr>
          <a:xfrm>
            <a:off x="8420800" y="2779013"/>
            <a:ext cx="2880000" cy="599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B3948-18A5-4AF4-8054-0B470614D4F6}"/>
              </a:ext>
            </a:extLst>
          </p:cNvPr>
          <p:cNvSpPr/>
          <p:nvPr/>
        </p:nvSpPr>
        <p:spPr>
          <a:xfrm>
            <a:off x="10942547" y="74147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CEE52F-8433-491D-8CDF-C8FB3E22A4E3}"/>
              </a:ext>
            </a:extLst>
          </p:cNvPr>
          <p:cNvCxnSpPr>
            <a:cxnSpLocks/>
          </p:cNvCxnSpPr>
          <p:nvPr/>
        </p:nvCxnSpPr>
        <p:spPr>
          <a:xfrm flipH="1">
            <a:off x="9817100" y="1139575"/>
            <a:ext cx="1047142" cy="14512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964A01-B4BB-4955-B747-E2E3D59E8BA9}"/>
              </a:ext>
            </a:extLst>
          </p:cNvPr>
          <p:cNvCxnSpPr>
            <a:cxnSpLocks/>
          </p:cNvCxnSpPr>
          <p:nvPr/>
        </p:nvCxnSpPr>
        <p:spPr>
          <a:xfrm flipH="1" flipV="1">
            <a:off x="8119176" y="444862"/>
            <a:ext cx="963884" cy="2145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B00139C-34BB-4B6D-920E-8390D6F81566}"/>
              </a:ext>
            </a:extLst>
          </p:cNvPr>
          <p:cNvSpPr/>
          <p:nvPr/>
        </p:nvSpPr>
        <p:spPr>
          <a:xfrm>
            <a:off x="6511877" y="1963239"/>
            <a:ext cx="1068435" cy="5998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3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06D0502-DC77-40CD-9CE9-9C947844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FB563BF-F1B4-4D86-A809-BD36B6E52208}"/>
              </a:ext>
            </a:extLst>
          </p:cNvPr>
          <p:cNvSpPr/>
          <p:nvPr/>
        </p:nvSpPr>
        <p:spPr>
          <a:xfrm>
            <a:off x="8359944" y="1063783"/>
            <a:ext cx="1530000" cy="47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A5CC1-344C-43DC-9CFC-D1EBFDFD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8DAAC3-561B-46F7-8C1A-567A10C25377}"/>
              </a:ext>
            </a:extLst>
          </p:cNvPr>
          <p:cNvSpPr/>
          <p:nvPr/>
        </p:nvSpPr>
        <p:spPr>
          <a:xfrm>
            <a:off x="7894546" y="627174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CF0712B-DD42-4146-9D9E-3A51B22DE01F}"/>
              </a:ext>
            </a:extLst>
          </p:cNvPr>
          <p:cNvCxnSpPr>
            <a:cxnSpLocks/>
          </p:cNvCxnSpPr>
          <p:nvPr/>
        </p:nvCxnSpPr>
        <p:spPr>
          <a:xfrm>
            <a:off x="8570072" y="1228776"/>
            <a:ext cx="0" cy="3546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7C769F1-C81B-4D49-AA1E-D92924A3E3B1}"/>
              </a:ext>
            </a:extLst>
          </p:cNvPr>
          <p:cNvSpPr/>
          <p:nvPr/>
        </p:nvSpPr>
        <p:spPr>
          <a:xfrm>
            <a:off x="7894546" y="4903611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56773D-486E-487B-A491-CF004970A0DA}"/>
              </a:ext>
            </a:extLst>
          </p:cNvPr>
          <p:cNvSpPr/>
          <p:nvPr/>
        </p:nvSpPr>
        <p:spPr>
          <a:xfrm>
            <a:off x="4503646" y="4068874"/>
            <a:ext cx="20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30F3CFE-E82F-49C5-84B9-10AA2A82FCD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75200"/>
            <a:ext cx="1663700" cy="3429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4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72EBAC-302B-406F-B365-0BF8111E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41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E9F00D-8228-49A1-8FAF-73CED626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0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165E3B-2C94-49D2-A070-9E299C51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5" y="-417512"/>
            <a:ext cx="3295650" cy="5838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C51505-3BD8-4A60-85F4-B76B21E7E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1436687"/>
            <a:ext cx="3295650" cy="58388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FABFC66-D6BA-49F7-AF1A-AE3C42C35BAB}"/>
              </a:ext>
            </a:extLst>
          </p:cNvPr>
          <p:cNvSpPr/>
          <p:nvPr/>
        </p:nvSpPr>
        <p:spPr>
          <a:xfrm>
            <a:off x="2065247" y="3165900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7ABFCFD-F645-406B-9E6B-73B5D2E02191}"/>
              </a:ext>
            </a:extLst>
          </p:cNvPr>
          <p:cNvCxnSpPr>
            <a:cxnSpLocks/>
          </p:cNvCxnSpPr>
          <p:nvPr/>
        </p:nvCxnSpPr>
        <p:spPr>
          <a:xfrm flipH="1">
            <a:off x="3683000" y="2838076"/>
            <a:ext cx="3007472" cy="3278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F9F7991-45BB-4BFE-A2EE-3AA64C7380D1}"/>
              </a:ext>
            </a:extLst>
          </p:cNvPr>
          <p:cNvSpPr/>
          <p:nvPr/>
        </p:nvSpPr>
        <p:spPr>
          <a:xfrm>
            <a:off x="6900024" y="2628188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943131-9137-4D0C-9B1D-8AD128B4C05C}"/>
              </a:ext>
            </a:extLst>
          </p:cNvPr>
          <p:cNvSpPr/>
          <p:nvPr/>
        </p:nvSpPr>
        <p:spPr>
          <a:xfrm>
            <a:off x="9142322" y="509040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7A122A-859D-493C-8FE2-FC9C1C7C21B0}"/>
              </a:ext>
            </a:extLst>
          </p:cNvPr>
          <p:cNvSpPr/>
          <p:nvPr/>
        </p:nvSpPr>
        <p:spPr>
          <a:xfrm>
            <a:off x="10802847" y="66203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B198E0-669B-4DBD-852F-F29773DA6D5C}"/>
              </a:ext>
            </a:extLst>
          </p:cNvPr>
          <p:cNvSpPr/>
          <p:nvPr/>
        </p:nvSpPr>
        <p:spPr>
          <a:xfrm>
            <a:off x="12382500" y="47625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7A2AE17-251B-40A1-ACF2-A978CD31A57E}"/>
              </a:ext>
            </a:extLst>
          </p:cNvPr>
          <p:cNvCxnSpPr>
            <a:cxnSpLocks/>
          </p:cNvCxnSpPr>
          <p:nvPr/>
        </p:nvCxnSpPr>
        <p:spPr>
          <a:xfrm>
            <a:off x="3530600" y="3723200"/>
            <a:ext cx="5450781" cy="152681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3BE00A-CAA8-42CB-9484-F3B9EC929C57}"/>
              </a:ext>
            </a:extLst>
          </p:cNvPr>
          <p:cNvCxnSpPr>
            <a:cxnSpLocks/>
          </p:cNvCxnSpPr>
          <p:nvPr/>
        </p:nvCxnSpPr>
        <p:spPr>
          <a:xfrm>
            <a:off x="9561860" y="5585007"/>
            <a:ext cx="1181475" cy="9857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2A005E1-C731-480F-A546-5BF712E8E937}"/>
              </a:ext>
            </a:extLst>
          </p:cNvPr>
          <p:cNvCxnSpPr>
            <a:cxnSpLocks/>
          </p:cNvCxnSpPr>
          <p:nvPr/>
        </p:nvCxnSpPr>
        <p:spPr>
          <a:xfrm flipV="1">
            <a:off x="11403937" y="5503160"/>
            <a:ext cx="1289900" cy="10675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2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90E6DE92-29D6-4718-9539-F51B7CAD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950" y="82550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7078FD-4ED6-4D37-81D3-4F1D61B6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27462C-A5A5-4DC1-AE4B-B73BA69B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25500"/>
            <a:ext cx="6755759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073469-9B51-4A3C-B2DF-7FDBF0440D27}"/>
              </a:ext>
            </a:extLst>
          </p:cNvPr>
          <p:cNvSpPr/>
          <p:nvPr/>
        </p:nvSpPr>
        <p:spPr>
          <a:xfrm>
            <a:off x="7345379" y="3673900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DF33622-79D9-4E94-BC0D-D15AF2D10B4A}"/>
              </a:ext>
            </a:extLst>
          </p:cNvPr>
          <p:cNvCxnSpPr>
            <a:cxnSpLocks/>
          </p:cNvCxnSpPr>
          <p:nvPr/>
        </p:nvCxnSpPr>
        <p:spPr>
          <a:xfrm>
            <a:off x="4901836" y="3101176"/>
            <a:ext cx="2296317" cy="683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EDB956D-B7B5-450D-91E4-ECD828DEA136}"/>
              </a:ext>
            </a:extLst>
          </p:cNvPr>
          <p:cNvSpPr/>
          <p:nvPr/>
        </p:nvSpPr>
        <p:spPr>
          <a:xfrm>
            <a:off x="4361836" y="2577388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5BC6BC-F34A-4576-81E3-E5DD373C7B87}"/>
              </a:ext>
            </a:extLst>
          </p:cNvPr>
          <p:cNvSpPr/>
          <p:nvPr/>
        </p:nvSpPr>
        <p:spPr>
          <a:xfrm>
            <a:off x="9313879" y="55408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426F68-BE79-4738-8579-D1007100E29D}"/>
              </a:ext>
            </a:extLst>
          </p:cNvPr>
          <p:cNvSpPr/>
          <p:nvPr/>
        </p:nvSpPr>
        <p:spPr>
          <a:xfrm>
            <a:off x="13598630" y="5239600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9B2EA7B-C8F5-4077-9580-368B040F3B00}"/>
              </a:ext>
            </a:extLst>
          </p:cNvPr>
          <p:cNvCxnSpPr>
            <a:cxnSpLocks/>
          </p:cNvCxnSpPr>
          <p:nvPr/>
        </p:nvCxnSpPr>
        <p:spPr>
          <a:xfrm>
            <a:off x="9885020" y="4282364"/>
            <a:ext cx="0" cy="113723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3A705B3-4B82-42A2-96AF-7E0E88A1AF55}"/>
              </a:ext>
            </a:extLst>
          </p:cNvPr>
          <p:cNvCxnSpPr>
            <a:cxnSpLocks/>
          </p:cNvCxnSpPr>
          <p:nvPr/>
        </p:nvCxnSpPr>
        <p:spPr>
          <a:xfrm flipV="1">
            <a:off x="10499672" y="5012400"/>
            <a:ext cx="1742448" cy="6693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03F88B2-110F-4C6A-8DAB-F82BD9683FD9}"/>
              </a:ext>
            </a:extLst>
          </p:cNvPr>
          <p:cNvSpPr/>
          <p:nvPr/>
        </p:nvSpPr>
        <p:spPr>
          <a:xfrm>
            <a:off x="12306982" y="4683682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DE95999-6AB9-4B6C-A670-550727D85045}"/>
              </a:ext>
            </a:extLst>
          </p:cNvPr>
          <p:cNvCxnSpPr>
            <a:cxnSpLocks/>
          </p:cNvCxnSpPr>
          <p:nvPr/>
        </p:nvCxnSpPr>
        <p:spPr>
          <a:xfrm>
            <a:off x="12877800" y="5308600"/>
            <a:ext cx="660077" cy="13686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5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D6F878-419C-4286-B4E1-23ABE27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75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E74FA1-F95C-427C-8487-5A8C04AF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34" y="-136298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070694-2AC8-43A1-BD19-F4D9A346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134" y="69441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EA5B289-8B21-48B1-B119-FBD75AFD2EA3}"/>
              </a:ext>
            </a:extLst>
          </p:cNvPr>
          <p:cNvCxnSpPr>
            <a:cxnSpLocks/>
          </p:cNvCxnSpPr>
          <p:nvPr/>
        </p:nvCxnSpPr>
        <p:spPr>
          <a:xfrm flipH="1">
            <a:off x="3517900" y="-40600"/>
            <a:ext cx="3087234" cy="334260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45908AF-8004-4EF1-A8A0-A4F72CB8466B}"/>
              </a:ext>
            </a:extLst>
          </p:cNvPr>
          <p:cNvSpPr/>
          <p:nvPr/>
        </p:nvSpPr>
        <p:spPr>
          <a:xfrm>
            <a:off x="6401934" y="-537122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DDB0D5-69F0-450E-B6E4-C1A06B69B8E5}"/>
              </a:ext>
            </a:extLst>
          </p:cNvPr>
          <p:cNvSpPr/>
          <p:nvPr/>
        </p:nvSpPr>
        <p:spPr>
          <a:xfrm>
            <a:off x="7153293" y="1507578"/>
            <a:ext cx="1080000" cy="36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F1E3C-AE6A-42E2-9622-ABF8ACD732E0}"/>
              </a:ext>
            </a:extLst>
          </p:cNvPr>
          <p:cNvSpPr/>
          <p:nvPr/>
        </p:nvSpPr>
        <p:spPr>
          <a:xfrm>
            <a:off x="1663520" y="3403600"/>
            <a:ext cx="3240000" cy="45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A7734E-C41F-4BDC-9276-014FDEEECC05}"/>
              </a:ext>
            </a:extLst>
          </p:cNvPr>
          <p:cNvSpPr/>
          <p:nvPr/>
        </p:nvSpPr>
        <p:spPr>
          <a:xfrm>
            <a:off x="1663520" y="3916875"/>
            <a:ext cx="324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B065097-6818-4E56-BDAE-D7E16ACA093E}"/>
              </a:ext>
            </a:extLst>
          </p:cNvPr>
          <p:cNvCxnSpPr>
            <a:cxnSpLocks/>
          </p:cNvCxnSpPr>
          <p:nvPr/>
        </p:nvCxnSpPr>
        <p:spPr>
          <a:xfrm flipH="1">
            <a:off x="4965700" y="2017486"/>
            <a:ext cx="2451100" cy="2059214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A18A184-0EEC-4F71-963B-A7CF35EB2F89}"/>
              </a:ext>
            </a:extLst>
          </p:cNvPr>
          <p:cNvSpPr/>
          <p:nvPr/>
        </p:nvSpPr>
        <p:spPr>
          <a:xfrm>
            <a:off x="1551602" y="5239736"/>
            <a:ext cx="540000" cy="576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8B5326-D764-445B-91F2-4A3C89F91210}"/>
              </a:ext>
            </a:extLst>
          </p:cNvPr>
          <p:cNvSpPr/>
          <p:nvPr/>
        </p:nvSpPr>
        <p:spPr>
          <a:xfrm>
            <a:off x="3617733" y="621121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01E5605-6963-4DB2-8A09-F7EC77FD4F29}"/>
              </a:ext>
            </a:extLst>
          </p:cNvPr>
          <p:cNvCxnSpPr>
            <a:cxnSpLocks/>
          </p:cNvCxnSpPr>
          <p:nvPr/>
        </p:nvCxnSpPr>
        <p:spPr>
          <a:xfrm flipH="1">
            <a:off x="1821602" y="4519134"/>
            <a:ext cx="1285929" cy="62721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43406ED1-D306-497C-AC5A-33C5EFD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434" y="277954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4065AC-E9A5-41AF-A4D4-B6C2C0DE8BA7}"/>
              </a:ext>
            </a:extLst>
          </p:cNvPr>
          <p:cNvCxnSpPr>
            <a:cxnSpLocks/>
          </p:cNvCxnSpPr>
          <p:nvPr/>
        </p:nvCxnSpPr>
        <p:spPr>
          <a:xfrm flipV="1">
            <a:off x="2220686" y="5109030"/>
            <a:ext cx="4847771" cy="4209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690CA7-D880-44DA-BBAC-E0DB26B206DE}"/>
              </a:ext>
            </a:extLst>
          </p:cNvPr>
          <p:cNvSpPr/>
          <p:nvPr/>
        </p:nvSpPr>
        <p:spPr>
          <a:xfrm>
            <a:off x="7251564" y="4791146"/>
            <a:ext cx="24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A944513-1945-4ADD-87AF-A28924811AFF}"/>
              </a:ext>
            </a:extLst>
          </p:cNvPr>
          <p:cNvCxnSpPr>
            <a:cxnSpLocks/>
          </p:cNvCxnSpPr>
          <p:nvPr/>
        </p:nvCxnSpPr>
        <p:spPr>
          <a:xfrm flipH="1">
            <a:off x="4796004" y="5515429"/>
            <a:ext cx="2359539" cy="9267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8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D5253975-2480-43AB-BA98-5EAA8025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13" y="-3203576"/>
            <a:ext cx="675575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9B5DC3-327C-4683-9966-61CEDD28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16" y="698813"/>
            <a:ext cx="935896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F92266-F2BA-4B1E-A740-99020E50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761" y="0"/>
            <a:ext cx="8147807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773668B-ADA8-4C48-BC6A-65E1BD0EC7AE}"/>
              </a:ext>
            </a:extLst>
          </p:cNvPr>
          <p:cNvSpPr/>
          <p:nvPr/>
        </p:nvSpPr>
        <p:spPr>
          <a:xfrm>
            <a:off x="10809974" y="5385594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DB127F-E37E-4A20-9198-59D45F71C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096" y="0"/>
            <a:ext cx="814780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177E46-598A-4419-B1E3-B632CAA10CA9}"/>
              </a:ext>
            </a:extLst>
          </p:cNvPr>
          <p:cNvSpPr/>
          <p:nvPr/>
        </p:nvSpPr>
        <p:spPr>
          <a:xfrm>
            <a:off x="6903221" y="6213545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20B200-6483-4EFF-A2CB-1DA8727D1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-752368"/>
            <a:ext cx="3295650" cy="628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4DA6B7-D39E-4BA8-A385-B848BB355085}"/>
              </a:ext>
            </a:extLst>
          </p:cNvPr>
          <p:cNvSpPr/>
          <p:nvPr/>
        </p:nvSpPr>
        <p:spPr>
          <a:xfrm>
            <a:off x="2133599" y="4873625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1DC3569-74F8-47CE-BE41-479EBDE67703}"/>
              </a:ext>
            </a:extLst>
          </p:cNvPr>
          <p:cNvCxnSpPr>
            <a:cxnSpLocks/>
          </p:cNvCxnSpPr>
          <p:nvPr/>
        </p:nvCxnSpPr>
        <p:spPr>
          <a:xfrm flipH="1" flipV="1">
            <a:off x="3663599" y="5534132"/>
            <a:ext cx="3099152" cy="9080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DAEC4B-2050-406E-A7E3-AF5A3ACA652F}"/>
              </a:ext>
            </a:extLst>
          </p:cNvPr>
          <p:cNvCxnSpPr>
            <a:cxnSpLocks/>
          </p:cNvCxnSpPr>
          <p:nvPr/>
        </p:nvCxnSpPr>
        <p:spPr>
          <a:xfrm>
            <a:off x="3790858" y="5065803"/>
            <a:ext cx="6833599" cy="5447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AE33E19-A229-4FD5-901D-979C71329A89}"/>
              </a:ext>
            </a:extLst>
          </p:cNvPr>
          <p:cNvSpPr/>
          <p:nvPr/>
        </p:nvSpPr>
        <p:spPr>
          <a:xfrm>
            <a:off x="10271501" y="110376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949D80B-672F-40E0-BF8E-48082F22E4C6}"/>
              </a:ext>
            </a:extLst>
          </p:cNvPr>
          <p:cNvCxnSpPr>
            <a:cxnSpLocks/>
          </p:cNvCxnSpPr>
          <p:nvPr/>
        </p:nvCxnSpPr>
        <p:spPr>
          <a:xfrm flipH="1" flipV="1">
            <a:off x="10988892" y="772647"/>
            <a:ext cx="406191" cy="44752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0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EC3042-E733-4232-9053-866535EE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D06D61-7EB1-4E3C-8F54-4C577C8B470A}"/>
              </a:ext>
            </a:extLst>
          </p:cNvPr>
          <p:cNvSpPr/>
          <p:nvPr/>
        </p:nvSpPr>
        <p:spPr>
          <a:xfrm>
            <a:off x="2834070" y="5386233"/>
            <a:ext cx="126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355F93-B4C6-4BB1-BC13-8F93254ED176}"/>
              </a:ext>
            </a:extLst>
          </p:cNvPr>
          <p:cNvSpPr/>
          <p:nvPr/>
        </p:nvSpPr>
        <p:spPr>
          <a:xfrm>
            <a:off x="2756220" y="4641776"/>
            <a:ext cx="14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9964158-81FE-4807-8082-54C6D6B1F602}"/>
              </a:ext>
            </a:extLst>
          </p:cNvPr>
          <p:cNvCxnSpPr>
            <a:cxnSpLocks/>
          </p:cNvCxnSpPr>
          <p:nvPr/>
        </p:nvCxnSpPr>
        <p:spPr>
          <a:xfrm flipV="1">
            <a:off x="4196220" y="3271887"/>
            <a:ext cx="1229504" cy="22493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9D8CCA2-2FC3-4284-96B2-419B97348F7B}"/>
              </a:ext>
            </a:extLst>
          </p:cNvPr>
          <p:cNvSpPr/>
          <p:nvPr/>
        </p:nvSpPr>
        <p:spPr>
          <a:xfrm>
            <a:off x="4510470" y="2874808"/>
            <a:ext cx="198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07557D5-22F7-484E-979F-CCB59EF1BBFD}"/>
              </a:ext>
            </a:extLst>
          </p:cNvPr>
          <p:cNvCxnSpPr>
            <a:cxnSpLocks/>
          </p:cNvCxnSpPr>
          <p:nvPr/>
        </p:nvCxnSpPr>
        <p:spPr>
          <a:xfrm>
            <a:off x="3457575" y="4924425"/>
            <a:ext cx="6495" cy="46180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74A6F881-199D-4A4A-B09F-2E7724C24274}"/>
              </a:ext>
            </a:extLst>
          </p:cNvPr>
          <p:cNvGrpSpPr/>
          <p:nvPr/>
        </p:nvGrpSpPr>
        <p:grpSpPr>
          <a:xfrm>
            <a:off x="1729740" y="2842558"/>
            <a:ext cx="9197070" cy="1602939"/>
            <a:chOff x="1729740" y="2842558"/>
            <a:chExt cx="9197070" cy="160293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8CDF657-719D-48C6-9EEF-A646CE42D08D}"/>
                </a:ext>
              </a:extLst>
            </p:cNvPr>
            <p:cNvSpPr/>
            <p:nvPr/>
          </p:nvSpPr>
          <p:spPr>
            <a:xfrm>
              <a:off x="172974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使用者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Client Browser</a:t>
              </a:r>
              <a:r>
                <a:rPr lang="zh-TW" altLang="en-US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90B2C1C-23ED-4347-A623-604D0006DD22}"/>
                </a:ext>
              </a:extLst>
            </p:cNvPr>
            <p:cNvSpPr/>
            <p:nvPr/>
          </p:nvSpPr>
          <p:spPr>
            <a:xfrm>
              <a:off x="5248274" y="3000834"/>
              <a:ext cx="2160000" cy="81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Proxy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Storage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0A87AEB-BAD0-43CE-BEFB-EE55079E30E3}"/>
                </a:ext>
              </a:extLst>
            </p:cNvPr>
            <p:cNvSpPr/>
            <p:nvPr/>
          </p:nvSpPr>
          <p:spPr>
            <a:xfrm>
              <a:off x="876681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F9869B0-83A6-4E7C-9076-A02213777660}"/>
                </a:ext>
              </a:extLst>
            </p:cNvPr>
            <p:cNvSpPr txBox="1"/>
            <p:nvPr/>
          </p:nvSpPr>
          <p:spPr>
            <a:xfrm>
              <a:off x="5508178" y="3799166"/>
              <a:ext cx="1640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用於儲存 </a:t>
              </a:r>
              <a:r>
                <a:rPr lang="en-US" altLang="zh-TW" dirty="0"/>
                <a:t>Logic</a:t>
              </a:r>
            </a:p>
            <a:p>
              <a:r>
                <a:rPr lang="zh-TW" altLang="en-US" dirty="0"/>
                <a:t>智能合約地址</a:t>
              </a: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15E253D-FA72-43C6-BBB2-8C1BEC7870A8}"/>
                </a:ext>
              </a:extLst>
            </p:cNvPr>
            <p:cNvGrpSpPr/>
            <p:nvPr/>
          </p:nvGrpSpPr>
          <p:grpSpPr>
            <a:xfrm>
              <a:off x="4015009" y="2842558"/>
              <a:ext cx="1107996" cy="1181755"/>
              <a:chOff x="4031823" y="2842558"/>
              <a:chExt cx="1107996" cy="118175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C48D34B-9BD7-4DB0-8B62-AFF0B280D79F}"/>
                  </a:ext>
                </a:extLst>
              </p:cNvPr>
              <p:cNvGrpSpPr/>
              <p:nvPr/>
            </p:nvGrpSpPr>
            <p:grpSpPr>
              <a:xfrm>
                <a:off x="4031823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7" name="直線單箭頭接點 6">
                  <a:extLst>
                    <a:ext uri="{FF2B5EF4-FFF2-40B4-BE49-F238E27FC236}">
                      <a16:creationId xmlns:a16="http://schemas.microsoft.com/office/drawing/2014/main" id="{D771BCB6-13C3-4EBB-B13D-B2AD9C59C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32F9F751-5650-4166-BC05-E2D483A135AB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EAB89F2-72E4-47CC-85B8-0BE47C4D9FBD}"/>
                  </a:ext>
                </a:extLst>
              </p:cNvPr>
              <p:cNvGrpSpPr/>
              <p:nvPr/>
            </p:nvGrpSpPr>
            <p:grpSpPr>
              <a:xfrm>
                <a:off x="4031823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9" name="直線單箭頭接點 8">
                  <a:extLst>
                    <a:ext uri="{FF2B5EF4-FFF2-40B4-BE49-F238E27FC236}">
                      <a16:creationId xmlns:a16="http://schemas.microsoft.com/office/drawing/2014/main" id="{9D6DBC1B-5A79-4684-83E6-30A5C9D15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618EC61-E3F1-4E35-8A04-76513D224F2A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FF757F8-9943-40BF-A707-021577E393AE}"/>
                </a:ext>
              </a:extLst>
            </p:cNvPr>
            <p:cNvGrpSpPr/>
            <p:nvPr/>
          </p:nvGrpSpPr>
          <p:grpSpPr>
            <a:xfrm>
              <a:off x="7533543" y="2842558"/>
              <a:ext cx="1107996" cy="1181755"/>
              <a:chOff x="7533544" y="2842558"/>
              <a:chExt cx="1107996" cy="1181755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3D8ED052-7913-4588-BE17-05147C68EFFA}"/>
                  </a:ext>
                </a:extLst>
              </p:cNvPr>
              <p:cNvGrpSpPr/>
              <p:nvPr/>
            </p:nvGrpSpPr>
            <p:grpSpPr>
              <a:xfrm>
                <a:off x="7533544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21" name="直線單箭頭接點 20">
                  <a:extLst>
                    <a:ext uri="{FF2B5EF4-FFF2-40B4-BE49-F238E27FC236}">
                      <a16:creationId xmlns:a16="http://schemas.microsoft.com/office/drawing/2014/main" id="{0A5B49B7-1AB1-4CDE-B48C-AA809F927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E10BF42-1200-4C3B-9E49-B773BE816D5A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ACBAB610-1D1A-4F32-9C4C-2B133EC36AF5}"/>
                  </a:ext>
                </a:extLst>
              </p:cNvPr>
              <p:cNvGrpSpPr/>
              <p:nvPr/>
            </p:nvGrpSpPr>
            <p:grpSpPr>
              <a:xfrm>
                <a:off x="7533544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29D53EC4-B77C-45BD-B0D8-1644665A6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CCA004E3-3481-4F4D-A3CA-F210E2348551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532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27C9EA-5EA3-477D-8F91-95D85655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4D889A-DF5E-43DD-A86F-E08855DDD2B8}"/>
              </a:ext>
            </a:extLst>
          </p:cNvPr>
          <p:cNvSpPr txBox="1"/>
          <p:nvPr/>
        </p:nvSpPr>
        <p:spPr>
          <a:xfrm>
            <a:off x="3131017" y="3429000"/>
            <a:ext cx="2828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Proxy</a:t>
            </a:r>
            <a:r>
              <a:rPr lang="zh-TW" altLang="en-US" b="1" dirty="0">
                <a:solidFill>
                  <a:srgbClr val="00B0F0"/>
                </a:solidFill>
              </a:rPr>
              <a:t>（</a:t>
            </a:r>
            <a:r>
              <a:rPr lang="en-US" altLang="zh-TW" b="1" dirty="0">
                <a:solidFill>
                  <a:srgbClr val="00B0F0"/>
                </a:solidFill>
              </a:rPr>
              <a:t>Storage</a:t>
            </a:r>
            <a:r>
              <a:rPr lang="zh-TW" altLang="en-US" b="1" dirty="0">
                <a:solidFill>
                  <a:srgbClr val="00B0F0"/>
                </a:solidFill>
              </a:rPr>
              <a:t>）智能合約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4B5FFA-21F2-4D49-98F2-63240715D9F6}"/>
              </a:ext>
            </a:extLst>
          </p:cNvPr>
          <p:cNvSpPr txBox="1"/>
          <p:nvPr/>
        </p:nvSpPr>
        <p:spPr>
          <a:xfrm>
            <a:off x="6095999" y="3429000"/>
            <a:ext cx="2972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Logic</a:t>
            </a:r>
            <a:r>
              <a:rPr lang="zh-TW" altLang="en-US" b="1" dirty="0">
                <a:solidFill>
                  <a:srgbClr val="FFC000"/>
                </a:solidFill>
              </a:rPr>
              <a:t>（多簽錢包）智能合約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C6C116-A658-4059-843A-89D92CD84AB6}"/>
              </a:ext>
            </a:extLst>
          </p:cNvPr>
          <p:cNvSpPr/>
          <p:nvPr/>
        </p:nvSpPr>
        <p:spPr>
          <a:xfrm>
            <a:off x="4368798" y="4086224"/>
            <a:ext cx="1530000" cy="27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86A663-4BF2-4FFE-9C66-CDA3D1EC42C5}"/>
              </a:ext>
            </a:extLst>
          </p:cNvPr>
          <p:cNvSpPr/>
          <p:nvPr/>
        </p:nvSpPr>
        <p:spPr>
          <a:xfrm>
            <a:off x="6436023" y="4086224"/>
            <a:ext cx="1530000" cy="27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EA94968-09C1-47F2-9256-6B6778C7E41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98798" y="4221224"/>
            <a:ext cx="53722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BD5158-E655-4033-8A15-7C9083D0B3EF}"/>
              </a:ext>
            </a:extLst>
          </p:cNvPr>
          <p:cNvSpPr txBox="1"/>
          <p:nvPr/>
        </p:nvSpPr>
        <p:spPr>
          <a:xfrm>
            <a:off x="5809681" y="4394324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77172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AC0AA0-CF74-4D27-A814-72D9972A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20" y="0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7FCE6E-0D9D-4A53-A1E4-283AC1A5671D}"/>
              </a:ext>
            </a:extLst>
          </p:cNvPr>
          <p:cNvSpPr/>
          <p:nvPr/>
        </p:nvSpPr>
        <p:spPr>
          <a:xfrm>
            <a:off x="1005070" y="1952551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661683-A1EC-47E3-A062-62DEDB8C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59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1F67A4-B364-4705-9E7B-3E76C1F8A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05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7B756F-AC00-4474-A1A6-863402414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32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74BF19-ADDA-4344-BF0F-09004D21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337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83E1C41-1CEC-4F65-9053-9A6B5C35CD73}"/>
              </a:ext>
            </a:extLst>
          </p:cNvPr>
          <p:cNvSpPr/>
          <p:nvPr/>
        </p:nvSpPr>
        <p:spPr>
          <a:xfrm>
            <a:off x="5170778" y="1739914"/>
            <a:ext cx="5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32B1CF-49D1-476E-979C-BAFF0DF79613}"/>
              </a:ext>
            </a:extLst>
          </p:cNvPr>
          <p:cNvSpPr/>
          <p:nvPr/>
        </p:nvSpPr>
        <p:spPr>
          <a:xfrm>
            <a:off x="6105590" y="3098814"/>
            <a:ext cx="28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9F78D9-028E-44E2-B61B-859242150D58}"/>
              </a:ext>
            </a:extLst>
          </p:cNvPr>
          <p:cNvSpPr/>
          <p:nvPr/>
        </p:nvSpPr>
        <p:spPr>
          <a:xfrm>
            <a:off x="7542244" y="6433828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E07907-A760-497A-BF48-19C0F3C34602}"/>
              </a:ext>
            </a:extLst>
          </p:cNvPr>
          <p:cNvSpPr/>
          <p:nvPr/>
        </p:nvSpPr>
        <p:spPr>
          <a:xfrm>
            <a:off x="9386813" y="4047404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6EB3D-DD6C-419A-8283-5C61ED44B149}"/>
              </a:ext>
            </a:extLst>
          </p:cNvPr>
          <p:cNvSpPr/>
          <p:nvPr/>
        </p:nvSpPr>
        <p:spPr>
          <a:xfrm>
            <a:off x="10774662" y="3527476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5475AD-C5DA-497F-9334-2490762D3BA8}"/>
              </a:ext>
            </a:extLst>
          </p:cNvPr>
          <p:cNvSpPr/>
          <p:nvPr/>
        </p:nvSpPr>
        <p:spPr>
          <a:xfrm>
            <a:off x="12344400" y="1924064"/>
            <a:ext cx="495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AB44B0-ED4C-4116-A97C-3F3726FC3363}"/>
              </a:ext>
            </a:extLst>
          </p:cNvPr>
          <p:cNvSpPr/>
          <p:nvPr/>
        </p:nvSpPr>
        <p:spPr>
          <a:xfrm>
            <a:off x="12310634" y="2678726"/>
            <a:ext cx="5050265" cy="772550"/>
          </a:xfrm>
          <a:prstGeom prst="rect">
            <a:avLst/>
          </a:prstGeom>
          <a:solidFill>
            <a:srgbClr val="F7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C6A9E30-674A-4CA4-9FB6-8D4E815E0F93}"/>
              </a:ext>
            </a:extLst>
          </p:cNvPr>
          <p:cNvCxnSpPr>
            <a:cxnSpLocks/>
          </p:cNvCxnSpPr>
          <p:nvPr/>
        </p:nvCxnSpPr>
        <p:spPr>
          <a:xfrm>
            <a:off x="5440778" y="2461646"/>
            <a:ext cx="560849" cy="7073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3B8E88D-6153-4F6A-B6E8-8301A16DBC6A}"/>
              </a:ext>
            </a:extLst>
          </p:cNvPr>
          <p:cNvCxnSpPr>
            <a:cxnSpLocks/>
          </p:cNvCxnSpPr>
          <p:nvPr/>
        </p:nvCxnSpPr>
        <p:spPr>
          <a:xfrm>
            <a:off x="7416119" y="3849733"/>
            <a:ext cx="0" cy="9457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E20B9FC-2FCE-45DB-985E-554E33BD1315}"/>
              </a:ext>
            </a:extLst>
          </p:cNvPr>
          <p:cNvCxnSpPr>
            <a:cxnSpLocks/>
          </p:cNvCxnSpPr>
          <p:nvPr/>
        </p:nvCxnSpPr>
        <p:spPr>
          <a:xfrm flipV="1">
            <a:off x="8854352" y="4713042"/>
            <a:ext cx="1083535" cy="15951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C1E39FF-13A3-43E0-AC73-740EF1D49C39}"/>
              </a:ext>
            </a:extLst>
          </p:cNvPr>
          <p:cNvSpPr/>
          <p:nvPr/>
        </p:nvSpPr>
        <p:spPr>
          <a:xfrm>
            <a:off x="7023099" y="4928166"/>
            <a:ext cx="18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87CEEE-972C-477D-8B2B-C73899C152B9}"/>
              </a:ext>
            </a:extLst>
          </p:cNvPr>
          <p:cNvCxnSpPr>
            <a:cxnSpLocks/>
          </p:cNvCxnSpPr>
          <p:nvPr/>
        </p:nvCxnSpPr>
        <p:spPr>
          <a:xfrm>
            <a:off x="8205545" y="5554577"/>
            <a:ext cx="0" cy="78310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C3B2B25-5331-4D0C-AC60-16071F9E2441}"/>
              </a:ext>
            </a:extLst>
          </p:cNvPr>
          <p:cNvCxnSpPr>
            <a:cxnSpLocks/>
          </p:cNvCxnSpPr>
          <p:nvPr/>
        </p:nvCxnSpPr>
        <p:spPr>
          <a:xfrm flipV="1">
            <a:off x="10016813" y="3278999"/>
            <a:ext cx="694900" cy="64276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8AF398-6FA5-4B25-8E01-6CAC175AD039}"/>
              </a:ext>
            </a:extLst>
          </p:cNvPr>
          <p:cNvCxnSpPr>
            <a:cxnSpLocks/>
          </p:cNvCxnSpPr>
          <p:nvPr/>
        </p:nvCxnSpPr>
        <p:spPr>
          <a:xfrm flipV="1">
            <a:off x="12340560" y="2764984"/>
            <a:ext cx="1164303" cy="7725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DE82594-3D1B-4435-A488-EC829C72F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831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6E1D20-6821-49AC-89FE-E9089745B6E4}"/>
              </a:ext>
            </a:extLst>
          </p:cNvPr>
          <p:cNvSpPr/>
          <p:nvPr/>
        </p:nvSpPr>
        <p:spPr>
          <a:xfrm>
            <a:off x="2110249" y="3413176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BB4B405-AE1E-45F8-AC07-708CDEE35257}"/>
              </a:ext>
            </a:extLst>
          </p:cNvPr>
          <p:cNvCxnSpPr>
            <a:cxnSpLocks/>
          </p:cNvCxnSpPr>
          <p:nvPr/>
        </p:nvCxnSpPr>
        <p:spPr>
          <a:xfrm>
            <a:off x="1396289" y="2072138"/>
            <a:ext cx="2829169" cy="2977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F1BCBCD-A999-4E6B-BB91-0CD3CAFAF2C7}"/>
              </a:ext>
            </a:extLst>
          </p:cNvPr>
          <p:cNvCxnSpPr>
            <a:cxnSpLocks/>
          </p:cNvCxnSpPr>
          <p:nvPr/>
        </p:nvCxnSpPr>
        <p:spPr>
          <a:xfrm flipV="1">
            <a:off x="3718604" y="2478512"/>
            <a:ext cx="1533988" cy="12267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7D39B56-50EA-4D15-A176-65C14FD1925E}"/>
              </a:ext>
            </a:extLst>
          </p:cNvPr>
          <p:cNvSpPr/>
          <p:nvPr/>
        </p:nvSpPr>
        <p:spPr>
          <a:xfrm>
            <a:off x="4303512" y="222022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39F9720-4D90-4B0D-9E1C-6B734C8FF72E}"/>
              </a:ext>
            </a:extLst>
          </p:cNvPr>
          <p:cNvCxnSpPr>
            <a:cxnSpLocks/>
          </p:cNvCxnSpPr>
          <p:nvPr/>
        </p:nvCxnSpPr>
        <p:spPr>
          <a:xfrm flipH="1">
            <a:off x="2970863" y="2644064"/>
            <a:ext cx="1174516" cy="59118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DB42E61E-D797-4E7B-AC73-1ED20BECAC63}"/>
              </a:ext>
            </a:extLst>
          </p:cNvPr>
          <p:cNvSpPr/>
          <p:nvPr/>
        </p:nvSpPr>
        <p:spPr>
          <a:xfrm>
            <a:off x="10783426" y="3106252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36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49C2DB0E-7650-4591-8BB2-ED78CD21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191" y="-2048621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0592C0-77D8-4C0E-8350-90D84B2C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67" y="2989943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34BF81-E190-4CE4-97EE-C8E51713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3" y="67060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E195F7-5F20-4B37-B894-F5D420AB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1338" y="-670605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D36F6-6106-4691-9080-5B0D3F4BC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093" y="2853031"/>
            <a:ext cx="2870046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5C8BB1F-7372-4F14-A384-7F0AA33ADCB5}"/>
              </a:ext>
            </a:extLst>
          </p:cNvPr>
          <p:cNvSpPr/>
          <p:nvPr/>
        </p:nvSpPr>
        <p:spPr>
          <a:xfrm>
            <a:off x="361480" y="5660915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4DFAE7-EEEE-44A3-99B8-0F4BFF4D8212}"/>
              </a:ext>
            </a:extLst>
          </p:cNvPr>
          <p:cNvSpPr/>
          <p:nvPr/>
        </p:nvSpPr>
        <p:spPr>
          <a:xfrm>
            <a:off x="416156" y="4305191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585400F-1440-471B-9E91-A1859BB0152C}"/>
              </a:ext>
            </a:extLst>
          </p:cNvPr>
          <p:cNvCxnSpPr>
            <a:cxnSpLocks/>
          </p:cNvCxnSpPr>
          <p:nvPr/>
        </p:nvCxnSpPr>
        <p:spPr>
          <a:xfrm>
            <a:off x="2044567" y="4844529"/>
            <a:ext cx="2972719" cy="206419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BB74534-EA62-4CBC-84CB-5DD3FC96D524}"/>
              </a:ext>
            </a:extLst>
          </p:cNvPr>
          <p:cNvCxnSpPr>
            <a:cxnSpLocks/>
          </p:cNvCxnSpPr>
          <p:nvPr/>
        </p:nvCxnSpPr>
        <p:spPr>
          <a:xfrm flipV="1">
            <a:off x="503470" y="4875121"/>
            <a:ext cx="412245" cy="59676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CF110CE-F257-4F49-BF5A-F1FB1E703294}"/>
              </a:ext>
            </a:extLst>
          </p:cNvPr>
          <p:cNvSpPr/>
          <p:nvPr/>
        </p:nvSpPr>
        <p:spPr>
          <a:xfrm>
            <a:off x="5109021" y="688702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C2FD97-BA37-4936-83E8-ECD3D054A11F}"/>
              </a:ext>
            </a:extLst>
          </p:cNvPr>
          <p:cNvSpPr/>
          <p:nvPr/>
        </p:nvSpPr>
        <p:spPr>
          <a:xfrm>
            <a:off x="2913607" y="7773726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81D45A-CFE8-49D1-B3D1-E589DDE94DB8}"/>
              </a:ext>
            </a:extLst>
          </p:cNvPr>
          <p:cNvSpPr/>
          <p:nvPr/>
        </p:nvSpPr>
        <p:spPr>
          <a:xfrm>
            <a:off x="4806972" y="9088733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3D5D2B-2673-4F54-B620-1A95DE2028C4}"/>
              </a:ext>
            </a:extLst>
          </p:cNvPr>
          <p:cNvSpPr/>
          <p:nvPr/>
        </p:nvSpPr>
        <p:spPr>
          <a:xfrm>
            <a:off x="9326240" y="765776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051003D-F1F2-4227-8DB8-85EEE7CA3EF7}"/>
              </a:ext>
            </a:extLst>
          </p:cNvPr>
          <p:cNvCxnSpPr>
            <a:cxnSpLocks/>
          </p:cNvCxnSpPr>
          <p:nvPr/>
        </p:nvCxnSpPr>
        <p:spPr>
          <a:xfrm>
            <a:off x="5267854" y="8324957"/>
            <a:ext cx="1" cy="6625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50096AB-C6A9-445B-8CAC-67E36B42239E}"/>
              </a:ext>
            </a:extLst>
          </p:cNvPr>
          <p:cNvCxnSpPr>
            <a:cxnSpLocks/>
          </p:cNvCxnSpPr>
          <p:nvPr/>
        </p:nvCxnSpPr>
        <p:spPr>
          <a:xfrm flipV="1">
            <a:off x="6039570" y="8253031"/>
            <a:ext cx="3070689" cy="110570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E20BCD9-D412-4D2F-85AB-AEAD604E3C5A}"/>
              </a:ext>
            </a:extLst>
          </p:cNvPr>
          <p:cNvCxnSpPr>
            <a:cxnSpLocks/>
          </p:cNvCxnSpPr>
          <p:nvPr/>
        </p:nvCxnSpPr>
        <p:spPr>
          <a:xfrm flipH="1" flipV="1">
            <a:off x="8922049" y="2437092"/>
            <a:ext cx="1034191" cy="51268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3CCA642-D93B-4AEC-A7FD-00DB57E4CAC9}"/>
              </a:ext>
            </a:extLst>
          </p:cNvPr>
          <p:cNvSpPr/>
          <p:nvPr/>
        </p:nvSpPr>
        <p:spPr>
          <a:xfrm>
            <a:off x="8080754" y="1842663"/>
            <a:ext cx="12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DABCF31-07B9-45C7-BE35-A12ABA2BF126}"/>
              </a:ext>
            </a:extLst>
          </p:cNvPr>
          <p:cNvSpPr/>
          <p:nvPr/>
        </p:nvSpPr>
        <p:spPr>
          <a:xfrm>
            <a:off x="9923791" y="178715"/>
            <a:ext cx="1260000" cy="22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9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82BFB8-F5A2-453A-9FB2-FCE91D048CEF}"/>
              </a:ext>
            </a:extLst>
          </p:cNvPr>
          <p:cNvSpPr/>
          <p:nvPr/>
        </p:nvSpPr>
        <p:spPr>
          <a:xfrm>
            <a:off x="2543344" y="5181599"/>
            <a:ext cx="342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92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58FF2E-AB27-4DFF-BA0C-6F93EDC8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74" y="0"/>
            <a:ext cx="8146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BD057-4BDA-4258-B0E5-F5A0AF56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95" y="0"/>
            <a:ext cx="951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2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963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573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6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7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群組 74">
            <a:extLst>
              <a:ext uri="{FF2B5EF4-FFF2-40B4-BE49-F238E27FC236}">
                <a16:creationId xmlns:a16="http://schemas.microsoft.com/office/drawing/2014/main" id="{2A830617-8C37-4379-979E-B04715D69F01}"/>
              </a:ext>
            </a:extLst>
          </p:cNvPr>
          <p:cNvGrpSpPr/>
          <p:nvPr/>
        </p:nvGrpSpPr>
        <p:grpSpPr>
          <a:xfrm>
            <a:off x="12700" y="283138"/>
            <a:ext cx="11777388" cy="6458572"/>
            <a:chOff x="12700" y="283138"/>
            <a:chExt cx="11777388" cy="645857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82FEABC-AF42-46A1-980B-E1976F5B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D5A73CB4-E3DE-425A-9F32-1B7953BC3833}"/>
                </a:ext>
              </a:extLst>
            </p:cNvPr>
            <p:cNvGrpSpPr/>
            <p:nvPr/>
          </p:nvGrpSpPr>
          <p:grpSpPr>
            <a:xfrm>
              <a:off x="234303" y="4883651"/>
              <a:ext cx="1440000" cy="1701979"/>
              <a:chOff x="570845" y="4847966"/>
              <a:chExt cx="1440000" cy="1701979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5BFB0512-C047-4332-8BDF-73F4D9F93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845" y="4847966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98D2D93-8625-4180-AE7F-585D382831F8}"/>
                  </a:ext>
                </a:extLst>
              </p:cNvPr>
              <p:cNvSpPr txBox="1"/>
              <p:nvPr/>
            </p:nvSpPr>
            <p:spPr>
              <a:xfrm>
                <a:off x="715303" y="6180613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Developer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96829D3-0CDD-4390-9E19-320C37558815}"/>
                </a:ext>
              </a:extLst>
            </p:cNvPr>
            <p:cNvGrpSpPr/>
            <p:nvPr/>
          </p:nvGrpSpPr>
          <p:grpSpPr>
            <a:xfrm>
              <a:off x="716943" y="483969"/>
              <a:ext cx="1440000" cy="1645665"/>
              <a:chOff x="1240693" y="1020630"/>
              <a:chExt cx="1440000" cy="1645665"/>
            </a:xfrm>
          </p:grpSpPr>
          <p:pic>
            <p:nvPicPr>
              <p:cNvPr id="11" name="圖片 10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8CCFE79F-492A-4EA6-9990-F1852AE7A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693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4C6AB6-3AC8-4794-A832-A89C860C5342}"/>
                  </a:ext>
                </a:extLst>
              </p:cNvPr>
              <p:cNvSpPr txBox="1"/>
              <p:nvPr/>
            </p:nvSpPr>
            <p:spPr>
              <a:xfrm>
                <a:off x="1515443" y="2296963"/>
                <a:ext cx="8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Curator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5D7408A0-9F72-46DE-884A-6D071131078C}"/>
                </a:ext>
              </a:extLst>
            </p:cNvPr>
            <p:cNvGrpSpPr/>
            <p:nvPr/>
          </p:nvGrpSpPr>
          <p:grpSpPr>
            <a:xfrm>
              <a:off x="5354223" y="818794"/>
              <a:ext cx="1440000" cy="1720432"/>
              <a:chOff x="5114184" y="740198"/>
              <a:chExt cx="1440000" cy="1720432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EAFBC294-B3D6-4F7F-B9C3-1A9F4C0C5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184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2F965EB-2541-4645-B67D-40411535D73F}"/>
                  </a:ext>
                </a:extLst>
              </p:cNvPr>
              <p:cNvSpPr txBox="1"/>
              <p:nvPr/>
            </p:nvSpPr>
            <p:spPr>
              <a:xfrm>
                <a:off x="5390761" y="740198"/>
                <a:ext cx="886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75000"/>
                      </a:schemeClr>
                    </a:solidFill>
                  </a:rPr>
                  <a:t>Indexer</a:t>
                </a:r>
                <a:endParaRPr lang="zh-TW" alt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39B9AF2-DFE0-4A54-8831-61E9B87599FC}"/>
                </a:ext>
              </a:extLst>
            </p:cNvPr>
            <p:cNvGrpSpPr/>
            <p:nvPr/>
          </p:nvGrpSpPr>
          <p:grpSpPr>
            <a:xfrm>
              <a:off x="10350088" y="283138"/>
              <a:ext cx="1440000" cy="1727104"/>
              <a:chOff x="8695028" y="523151"/>
              <a:chExt cx="1440000" cy="1727104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806D6046-C876-417A-A7C4-46F9A4E7A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5028" y="523151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31B55FF-945F-4B45-8F45-61A0E121AD14}"/>
                  </a:ext>
                </a:extLst>
              </p:cNvPr>
              <p:cNvSpPr txBox="1"/>
              <p:nvPr/>
            </p:nvSpPr>
            <p:spPr>
              <a:xfrm>
                <a:off x="8864557" y="1880923"/>
                <a:ext cx="1100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C00000"/>
                    </a:solidFill>
                  </a:rPr>
                  <a:t>Delegator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7B676297-27A9-4928-965F-E7915DF61649}"/>
                </a:ext>
              </a:extLst>
            </p:cNvPr>
            <p:cNvGrpSpPr/>
            <p:nvPr/>
          </p:nvGrpSpPr>
          <p:grpSpPr>
            <a:xfrm>
              <a:off x="10205630" y="4880271"/>
              <a:ext cx="1440000" cy="1705359"/>
              <a:chOff x="9010066" y="4784895"/>
              <a:chExt cx="1440000" cy="1705359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88DC62D-F534-49C7-AD78-7AE6AEDF6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010066" y="4784895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9DD7DF7-E9BF-46B2-A269-2FC89A7BEA54}"/>
                  </a:ext>
                </a:extLst>
              </p:cNvPr>
              <p:cNvSpPr txBox="1"/>
              <p:nvPr/>
            </p:nvSpPr>
            <p:spPr>
              <a:xfrm>
                <a:off x="9154524" y="6120922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</a:rPr>
                  <a:t>Consumer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207A7D4-7549-44F7-9FFD-824766CE07D3}"/>
                </a:ext>
              </a:extLst>
            </p:cNvPr>
            <p:cNvSpPr txBox="1"/>
            <p:nvPr/>
          </p:nvSpPr>
          <p:spPr>
            <a:xfrm>
              <a:off x="6885581" y="4877727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B050"/>
                  </a:solidFill>
                </a:rPr>
                <a:t>支付 </a:t>
              </a:r>
              <a:r>
                <a:rPr lang="en-US" altLang="zh-TW" dirty="0">
                  <a:solidFill>
                    <a:srgbClr val="00B050"/>
                  </a:solidFill>
                </a:rPr>
                <a:t>GRT </a:t>
              </a:r>
              <a:r>
                <a:rPr lang="zh-TW" altLang="en-US" dirty="0">
                  <a:solidFill>
                    <a:srgbClr val="00B050"/>
                  </a:solidFill>
                </a:rPr>
                <a:t>進行查詢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C6B0B51-4FE5-4F94-A0BB-419DAB3FB53C}"/>
                </a:ext>
              </a:extLst>
            </p:cNvPr>
            <p:cNvSpPr txBox="1"/>
            <p:nvPr/>
          </p:nvSpPr>
          <p:spPr>
            <a:xfrm>
              <a:off x="12700" y="299544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2060"/>
                  </a:solidFill>
                </a:rPr>
                <a:t>鑑定項目好壞</a:t>
              </a:r>
              <a:endParaRPr lang="en-US" altLang="zh-TW" dirty="0">
                <a:solidFill>
                  <a:srgbClr val="002060"/>
                </a:solidFill>
              </a:endParaRPr>
            </a:p>
            <a:p>
              <a:r>
                <a:rPr lang="zh-TW" altLang="en-US" dirty="0">
                  <a:solidFill>
                    <a:srgbClr val="002060"/>
                  </a:solidFill>
                </a:rPr>
                <a:t>藉此獲取獎金</a:t>
              </a: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5ED86F0B-7BCA-4F2F-809A-B03B45A5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527" y="4044837"/>
              <a:ext cx="2864632" cy="132628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0B990C47-366E-4463-9C1C-418BD604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8778" y="1188126"/>
              <a:ext cx="3364262" cy="60748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3FCD43D0-C9EF-4807-982B-BC8A6E12CACE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66" y="1404815"/>
              <a:ext cx="2869528" cy="644777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001A2E2F-00F7-487B-AF5B-AACC6E542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6195" y="4044837"/>
              <a:ext cx="2133278" cy="87863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DB4A8A5B-6708-47F2-AB14-C3A834EF3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598" y="2253993"/>
              <a:ext cx="0" cy="235001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727E1B5-1F94-4E66-975E-0734090E25A7}"/>
                </a:ext>
              </a:extLst>
            </p:cNvPr>
            <p:cNvSpPr txBox="1"/>
            <p:nvPr/>
          </p:nvSpPr>
          <p:spPr>
            <a:xfrm>
              <a:off x="2555136" y="3763940"/>
              <a:ext cx="2063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/>
                <a:t>索引 </a:t>
              </a:r>
              <a:r>
                <a:rPr lang="en-US" altLang="zh-TW" dirty="0"/>
                <a:t>DAPPs </a:t>
              </a:r>
              <a:r>
                <a:rPr lang="zh-TW" altLang="en-US" dirty="0"/>
                <a:t>項目方</a:t>
              </a:r>
              <a:endParaRPr lang="en-US" altLang="zh-TW" dirty="0"/>
            </a:p>
            <a:p>
              <a:pPr algn="ctr"/>
              <a:r>
                <a:rPr lang="zh-TW" altLang="en-US" dirty="0"/>
                <a:t>建置的 </a:t>
              </a:r>
              <a:r>
                <a:rPr lang="en-US" altLang="zh-TW" dirty="0"/>
                <a:t>Subgraph</a:t>
              </a:r>
              <a:endParaRPr lang="zh-TW" altLang="en-US" dirty="0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14FE9F8D-94FF-41E5-8CE2-929B6BC7B15B}"/>
                </a:ext>
              </a:extLst>
            </p:cNvPr>
            <p:cNvGrpSpPr/>
            <p:nvPr/>
          </p:nvGrpSpPr>
          <p:grpSpPr>
            <a:xfrm>
              <a:off x="1598598" y="4808408"/>
              <a:ext cx="1818190" cy="1933302"/>
              <a:chOff x="2064946" y="4776298"/>
              <a:chExt cx="1818190" cy="1933302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F57FFF30-C730-48C1-998E-A195A07CF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4041" y="4776298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50ACC78-0C10-47B6-AA22-9F66063DEE6D}"/>
                  </a:ext>
                </a:extLst>
              </p:cNvPr>
              <p:cNvSpPr txBox="1"/>
              <p:nvPr/>
            </p:nvSpPr>
            <p:spPr>
              <a:xfrm>
                <a:off x="2064946" y="6063269"/>
                <a:ext cx="1818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002060"/>
                    </a:solidFill>
                  </a:rPr>
                  <a:t>DAPPs </a:t>
                </a:r>
                <a:r>
                  <a:rPr lang="zh-TW" altLang="en-US" dirty="0">
                    <a:solidFill>
                      <a:srgbClr val="002060"/>
                    </a:solidFill>
                  </a:rPr>
                  <a:t>項目方</a:t>
                </a:r>
                <a:endParaRPr lang="en-US" altLang="zh-TW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zh-TW" altLang="en-US" dirty="0">
                    <a:solidFill>
                      <a:srgbClr val="002060"/>
                    </a:solidFill>
                  </a:rPr>
                  <a:t>建置的 </a:t>
                </a:r>
                <a:r>
                  <a:rPr lang="en-US" altLang="zh-TW" dirty="0">
                    <a:solidFill>
                      <a:srgbClr val="002060"/>
                    </a:solidFill>
                  </a:rPr>
                  <a:t>Subgraph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5DB7ACC6-D88E-487C-B9D8-0FFB0749047A}"/>
                </a:ext>
              </a:extLst>
            </p:cNvPr>
            <p:cNvSpPr txBox="1"/>
            <p:nvPr/>
          </p:nvSpPr>
          <p:spPr>
            <a:xfrm>
              <a:off x="3268296" y="994579"/>
              <a:ext cx="1609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7030A0"/>
                  </a:solidFill>
                </a:rPr>
                <a:t>根據鑑定結果</a:t>
              </a:r>
              <a:endParaRPr lang="en-US" altLang="zh-TW" dirty="0">
                <a:solidFill>
                  <a:srgbClr val="7030A0"/>
                </a:solidFill>
              </a:endParaRPr>
            </a:p>
            <a:p>
              <a:r>
                <a:rPr lang="zh-TW" altLang="en-US" dirty="0">
                  <a:solidFill>
                    <a:srgbClr val="7030A0"/>
                  </a:solidFill>
                </a:rPr>
                <a:t>決定是否索引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D4B7AA43-85CA-4D38-B437-1DD66C2EB909}"/>
                </a:ext>
              </a:extLst>
            </p:cNvPr>
            <p:cNvSpPr txBox="1"/>
            <p:nvPr/>
          </p:nvSpPr>
          <p:spPr>
            <a:xfrm>
              <a:off x="7474937" y="994579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C00000"/>
                  </a:solidFill>
                </a:rPr>
                <a:t>質押 </a:t>
              </a:r>
              <a:r>
                <a:rPr lang="en-US" altLang="zh-TW" dirty="0">
                  <a:solidFill>
                    <a:srgbClr val="C00000"/>
                  </a:solidFill>
                </a:rPr>
                <a:t>GRT </a:t>
              </a:r>
              <a:r>
                <a:rPr lang="zh-TW" altLang="en-US" dirty="0">
                  <a:solidFill>
                    <a:srgbClr val="C00000"/>
                  </a:solidFill>
                </a:rPr>
                <a:t>獲取利息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4A779E38-8651-4D23-9F4E-58DE28CEED0D}"/>
                </a:ext>
              </a:extLst>
            </p:cNvPr>
            <p:cNvSpPr txBox="1"/>
            <p:nvPr/>
          </p:nvSpPr>
          <p:spPr>
            <a:xfrm>
              <a:off x="6878778" y="2793685"/>
              <a:ext cx="19159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由 </a:t>
              </a:r>
              <a:r>
                <a:rPr lang="en-US" altLang="zh-TW" dirty="0">
                  <a:solidFill>
                    <a:schemeClr val="accent4">
                      <a:lumMod val="50000"/>
                    </a:schemeClr>
                  </a:solidFill>
                </a:rPr>
                <a:t>Indexer </a:t>
              </a:r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維護的</a:t>
              </a:r>
              <a:endParaRPr lang="en-US" altLang="zh-TW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索引節點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7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3DDAC2BE-FF84-420F-83F4-E54BC610F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3"/>
          <a:stretch/>
        </p:blipFill>
        <p:spPr>
          <a:xfrm>
            <a:off x="11184341" y="-122322"/>
            <a:ext cx="5173834" cy="468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0DF72B7-111B-4742-832F-64194AD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1" y="78818"/>
            <a:ext cx="6755759" cy="6858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6957C4E-BBAA-4CFA-BFE8-FB4BB0A63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2" t="31582" r="7899" b="22375"/>
          <a:stretch/>
        </p:blipFill>
        <p:spPr>
          <a:xfrm>
            <a:off x="8167585" y="3308157"/>
            <a:ext cx="5676900" cy="31575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B48B34-8FB7-445D-BA2A-99A52535ED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1" t="26397" r="7900" b="17214"/>
          <a:stretch/>
        </p:blipFill>
        <p:spPr>
          <a:xfrm>
            <a:off x="6482405" y="-215666"/>
            <a:ext cx="5676900" cy="3867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1F8887-55A1-4F70-9D69-53F46D73A8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54" t="34513" r="21874" b="25209"/>
          <a:stretch/>
        </p:blipFill>
        <p:spPr>
          <a:xfrm>
            <a:off x="4188940" y="1125857"/>
            <a:ext cx="3781425" cy="276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7E0B5E-D244-4869-8491-447B9BA17E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16" t="34089" r="24711" b="24903"/>
          <a:stretch/>
        </p:blipFill>
        <p:spPr>
          <a:xfrm>
            <a:off x="5195000" y="3966925"/>
            <a:ext cx="3409950" cy="2812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D1F31-FA56-4B43-9462-78BD7728A80A}"/>
              </a:ext>
            </a:extLst>
          </p:cNvPr>
          <p:cNvSpPr/>
          <p:nvPr/>
        </p:nvSpPr>
        <p:spPr>
          <a:xfrm>
            <a:off x="1743159" y="4097551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4B822D-F7D0-4322-97F2-DC18687E3878}"/>
              </a:ext>
            </a:extLst>
          </p:cNvPr>
          <p:cNvCxnSpPr>
            <a:cxnSpLocks/>
          </p:cNvCxnSpPr>
          <p:nvPr/>
        </p:nvCxnSpPr>
        <p:spPr>
          <a:xfrm flipV="1">
            <a:off x="3494814" y="3385246"/>
            <a:ext cx="1165841" cy="50286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A8A6DB8-F71B-4954-9D9E-DD7E7808F15F}"/>
              </a:ext>
            </a:extLst>
          </p:cNvPr>
          <p:cNvSpPr/>
          <p:nvPr/>
        </p:nvSpPr>
        <p:spPr>
          <a:xfrm>
            <a:off x="1743159" y="4596479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C5F50C-052A-449E-A643-C473A3CA48CA}"/>
              </a:ext>
            </a:extLst>
          </p:cNvPr>
          <p:cNvSpPr/>
          <p:nvPr/>
        </p:nvSpPr>
        <p:spPr>
          <a:xfrm>
            <a:off x="4892131" y="305865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88E5CF-1B8C-4BE8-8B66-04DB541D813A}"/>
              </a:ext>
            </a:extLst>
          </p:cNvPr>
          <p:cNvSpPr/>
          <p:nvPr/>
        </p:nvSpPr>
        <p:spPr>
          <a:xfrm>
            <a:off x="5248893" y="5779312"/>
            <a:ext cx="33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A03481-32A7-4EF0-A51E-2F713FD37E28}"/>
              </a:ext>
            </a:extLst>
          </p:cNvPr>
          <p:cNvSpPr/>
          <p:nvPr/>
        </p:nvSpPr>
        <p:spPr>
          <a:xfrm>
            <a:off x="5248893" y="6240695"/>
            <a:ext cx="33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63A9A7-ADE4-4D76-A788-47B171945E38}"/>
              </a:ext>
            </a:extLst>
          </p:cNvPr>
          <p:cNvSpPr/>
          <p:nvPr/>
        </p:nvSpPr>
        <p:spPr>
          <a:xfrm>
            <a:off x="11161486" y="3125115"/>
            <a:ext cx="962685" cy="520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BBC302-B50E-431F-8914-0DEB27620C9C}"/>
              </a:ext>
            </a:extLst>
          </p:cNvPr>
          <p:cNvSpPr/>
          <p:nvPr/>
        </p:nvSpPr>
        <p:spPr>
          <a:xfrm>
            <a:off x="8664491" y="1732586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EA276D-9768-43EC-A143-A3815DE80B1D}"/>
              </a:ext>
            </a:extLst>
          </p:cNvPr>
          <p:cNvSpPr/>
          <p:nvPr/>
        </p:nvSpPr>
        <p:spPr>
          <a:xfrm>
            <a:off x="8664491" y="2416075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B5A0F66-1510-4926-B34A-1A49AF8C6CB3}"/>
              </a:ext>
            </a:extLst>
          </p:cNvPr>
          <p:cNvCxnSpPr>
            <a:cxnSpLocks/>
          </p:cNvCxnSpPr>
          <p:nvPr/>
        </p:nvCxnSpPr>
        <p:spPr>
          <a:xfrm>
            <a:off x="5442426" y="3656934"/>
            <a:ext cx="1176673" cy="20209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4EBEA3-F49D-4BFE-8E84-9D404C5B3A95}"/>
              </a:ext>
            </a:extLst>
          </p:cNvPr>
          <p:cNvCxnSpPr>
            <a:cxnSpLocks/>
          </p:cNvCxnSpPr>
          <p:nvPr/>
        </p:nvCxnSpPr>
        <p:spPr>
          <a:xfrm flipV="1">
            <a:off x="7196603" y="3030991"/>
            <a:ext cx="1590417" cy="24328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53357B4-AB33-4F43-86CB-F2C00959BC03}"/>
              </a:ext>
            </a:extLst>
          </p:cNvPr>
          <p:cNvCxnSpPr>
            <a:cxnSpLocks/>
          </p:cNvCxnSpPr>
          <p:nvPr/>
        </p:nvCxnSpPr>
        <p:spPr>
          <a:xfrm>
            <a:off x="9745224" y="2917749"/>
            <a:ext cx="1260811" cy="42348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1BDAB74-FF84-47AA-B71C-9E093F63F82D}"/>
              </a:ext>
            </a:extLst>
          </p:cNvPr>
          <p:cNvSpPr/>
          <p:nvPr/>
        </p:nvSpPr>
        <p:spPr>
          <a:xfrm>
            <a:off x="10306050" y="4482809"/>
            <a:ext cx="3330000" cy="99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ABE5DC-A22C-4240-8322-504BD7281E4E}"/>
              </a:ext>
            </a:extLst>
          </p:cNvPr>
          <p:cNvSpPr/>
          <p:nvPr/>
        </p:nvSpPr>
        <p:spPr>
          <a:xfrm>
            <a:off x="13401733" y="2514424"/>
            <a:ext cx="72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E5AF176-1AC7-45EF-9D8F-56146AE586D3}"/>
              </a:ext>
            </a:extLst>
          </p:cNvPr>
          <p:cNvCxnSpPr>
            <a:cxnSpLocks/>
          </p:cNvCxnSpPr>
          <p:nvPr/>
        </p:nvCxnSpPr>
        <p:spPr>
          <a:xfrm flipV="1">
            <a:off x="12269008" y="2866699"/>
            <a:ext cx="1095997" cy="4745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6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ED8EF589-FBBF-4344-96C6-05C72F26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74" y="525368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518787-EDEE-4164-9190-7C982B94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1265" y="1216156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CADBDD-4770-4D54-96E2-E9E06440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31266" y="-1020859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F97CCF-8CA2-4CE8-92BF-0BB0EB44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917" y="-602665"/>
            <a:ext cx="6755759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7046C3-1A99-41EF-A54A-F62BEA10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526" y="525368"/>
            <a:ext cx="675575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B67F106-93C3-4194-AF6A-DA7F438BF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1184" y="-966429"/>
            <a:ext cx="784895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29562E-AFD6-4ED0-8F19-A3A8BCA1E0C4}"/>
              </a:ext>
            </a:extLst>
          </p:cNvPr>
          <p:cNvSpPr/>
          <p:nvPr/>
        </p:nvSpPr>
        <p:spPr>
          <a:xfrm>
            <a:off x="1375806" y="7474411"/>
            <a:ext cx="6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860E295-521C-47C7-A092-7E3B6A669E38}"/>
              </a:ext>
            </a:extLst>
          </p:cNvPr>
          <p:cNvCxnSpPr>
            <a:cxnSpLocks/>
          </p:cNvCxnSpPr>
          <p:nvPr/>
        </p:nvCxnSpPr>
        <p:spPr>
          <a:xfrm>
            <a:off x="-1466850" y="4704121"/>
            <a:ext cx="1885517" cy="5224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92B716F-E086-4124-A0AE-DEE8915426C0}"/>
              </a:ext>
            </a:extLst>
          </p:cNvPr>
          <p:cNvSpPr/>
          <p:nvPr/>
        </p:nvSpPr>
        <p:spPr>
          <a:xfrm>
            <a:off x="-1979325" y="448725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9CF593-B46B-468F-838D-495F24562D84}"/>
              </a:ext>
            </a:extLst>
          </p:cNvPr>
          <p:cNvSpPr/>
          <p:nvPr/>
        </p:nvSpPr>
        <p:spPr>
          <a:xfrm>
            <a:off x="644384" y="5001600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AFD664-0E70-478D-B021-775F57544C26}"/>
              </a:ext>
            </a:extLst>
          </p:cNvPr>
          <p:cNvSpPr/>
          <p:nvPr/>
        </p:nvSpPr>
        <p:spPr>
          <a:xfrm>
            <a:off x="2130610" y="3115651"/>
            <a:ext cx="1800000" cy="392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271403-BFB0-4057-8ABE-45A6AF388D07}"/>
              </a:ext>
            </a:extLst>
          </p:cNvPr>
          <p:cNvSpPr/>
          <p:nvPr/>
        </p:nvSpPr>
        <p:spPr>
          <a:xfrm>
            <a:off x="4108187" y="6810484"/>
            <a:ext cx="27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093CDF-8FDD-4F97-A050-A516262C57D3}"/>
              </a:ext>
            </a:extLst>
          </p:cNvPr>
          <p:cNvSpPr/>
          <p:nvPr/>
        </p:nvSpPr>
        <p:spPr>
          <a:xfrm>
            <a:off x="4520931" y="1129546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78A45D1-5345-49A6-94B0-6F650454A964}"/>
              </a:ext>
            </a:extLst>
          </p:cNvPr>
          <p:cNvSpPr/>
          <p:nvPr/>
        </p:nvSpPr>
        <p:spPr>
          <a:xfrm>
            <a:off x="6566248" y="5660186"/>
            <a:ext cx="1709862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DD9BA5-C3F9-46DF-95E8-6A9E5B1508A6}"/>
              </a:ext>
            </a:extLst>
          </p:cNvPr>
          <p:cNvSpPr/>
          <p:nvPr/>
        </p:nvSpPr>
        <p:spPr>
          <a:xfrm>
            <a:off x="6991857" y="4561904"/>
            <a:ext cx="1260000" cy="54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558B899-7038-4689-9CE0-BF12B572A60E}"/>
              </a:ext>
            </a:extLst>
          </p:cNvPr>
          <p:cNvSpPr/>
          <p:nvPr/>
        </p:nvSpPr>
        <p:spPr>
          <a:xfrm>
            <a:off x="8918899" y="2914999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92327A8-D7DC-41BD-828E-9D06846F5B19}"/>
              </a:ext>
            </a:extLst>
          </p:cNvPr>
          <p:cNvSpPr/>
          <p:nvPr/>
        </p:nvSpPr>
        <p:spPr>
          <a:xfrm>
            <a:off x="12881299" y="5882376"/>
            <a:ext cx="5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70F769-04D2-4942-AA47-6B3B6CD745A5}"/>
              </a:ext>
            </a:extLst>
          </p:cNvPr>
          <p:cNvSpPr/>
          <p:nvPr/>
        </p:nvSpPr>
        <p:spPr>
          <a:xfrm>
            <a:off x="11501955" y="1340124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F553D54-2DC8-47F5-BA59-19EBE42B1BC1}"/>
              </a:ext>
            </a:extLst>
          </p:cNvPr>
          <p:cNvSpPr/>
          <p:nvPr/>
        </p:nvSpPr>
        <p:spPr>
          <a:xfrm>
            <a:off x="13521875" y="5287227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41002CA-F7ED-4F3A-9D5B-E64CB94163BC}"/>
              </a:ext>
            </a:extLst>
          </p:cNvPr>
          <p:cNvCxnSpPr>
            <a:cxnSpLocks/>
          </p:cNvCxnSpPr>
          <p:nvPr/>
        </p:nvCxnSpPr>
        <p:spPr>
          <a:xfrm flipH="1" flipV="1">
            <a:off x="-1654408" y="5106840"/>
            <a:ext cx="2931834" cy="222339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4940915-2BF8-49F2-B849-F9136B45554C}"/>
              </a:ext>
            </a:extLst>
          </p:cNvPr>
          <p:cNvCxnSpPr>
            <a:cxnSpLocks/>
          </p:cNvCxnSpPr>
          <p:nvPr/>
        </p:nvCxnSpPr>
        <p:spPr>
          <a:xfrm flipV="1">
            <a:off x="1365113" y="3637321"/>
            <a:ext cx="1263787" cy="12066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79F5771-B1C3-4F59-87E6-723180225336}"/>
              </a:ext>
            </a:extLst>
          </p:cNvPr>
          <p:cNvCxnSpPr>
            <a:cxnSpLocks/>
          </p:cNvCxnSpPr>
          <p:nvPr/>
        </p:nvCxnSpPr>
        <p:spPr>
          <a:xfrm>
            <a:off x="3090079" y="3713521"/>
            <a:ext cx="1463534" cy="254181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AFFCF73-8922-4A86-84CB-51C84B405130}"/>
              </a:ext>
            </a:extLst>
          </p:cNvPr>
          <p:cNvCxnSpPr>
            <a:cxnSpLocks/>
          </p:cNvCxnSpPr>
          <p:nvPr/>
        </p:nvCxnSpPr>
        <p:spPr>
          <a:xfrm flipV="1">
            <a:off x="5190803" y="1796465"/>
            <a:ext cx="50544" cy="445887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C725C7A-90D8-4D28-AFAB-FD048B307504}"/>
              </a:ext>
            </a:extLst>
          </p:cNvPr>
          <p:cNvCxnSpPr>
            <a:cxnSpLocks/>
          </p:cNvCxnSpPr>
          <p:nvPr/>
        </p:nvCxnSpPr>
        <p:spPr>
          <a:xfrm>
            <a:off x="5458187" y="1751183"/>
            <a:ext cx="1371809" cy="36677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FCD2040-C5BF-4A35-B899-BDEE30ED5CC1}"/>
              </a:ext>
            </a:extLst>
          </p:cNvPr>
          <p:cNvCxnSpPr>
            <a:cxnSpLocks/>
          </p:cNvCxnSpPr>
          <p:nvPr/>
        </p:nvCxnSpPr>
        <p:spPr>
          <a:xfrm flipV="1">
            <a:off x="8251857" y="3435553"/>
            <a:ext cx="994691" cy="198339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348EF25-4D2A-4F86-A0F4-460C865E0F85}"/>
              </a:ext>
            </a:extLst>
          </p:cNvPr>
          <p:cNvCxnSpPr>
            <a:cxnSpLocks/>
          </p:cNvCxnSpPr>
          <p:nvPr/>
        </p:nvCxnSpPr>
        <p:spPr>
          <a:xfrm>
            <a:off x="10115726" y="3507660"/>
            <a:ext cx="2501575" cy="25460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343D31E6-31C5-4052-BB33-E9A9EF12DD26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0" y="1796465"/>
            <a:ext cx="708349" cy="384467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5C61909-4E40-49A1-82B4-15312ECA1242}"/>
              </a:ext>
            </a:extLst>
          </p:cNvPr>
          <p:cNvCxnSpPr>
            <a:cxnSpLocks/>
          </p:cNvCxnSpPr>
          <p:nvPr/>
        </p:nvCxnSpPr>
        <p:spPr>
          <a:xfrm>
            <a:off x="12658970" y="1932785"/>
            <a:ext cx="1400879" cy="31542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54D44E-56C9-4A91-9B16-DAE78321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8" y="269240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3A0BB17-D011-43D6-8A96-1F3E4C011083}"/>
              </a:ext>
            </a:extLst>
          </p:cNvPr>
          <p:cNvSpPr/>
          <p:nvPr/>
        </p:nvSpPr>
        <p:spPr>
          <a:xfrm>
            <a:off x="3268189" y="8384980"/>
            <a:ext cx="1546966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4CD96-1686-4011-8F6D-4BB2DC27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D69F69-1D84-46A4-BACD-B5B587BBDC2D}"/>
              </a:ext>
            </a:extLst>
          </p:cNvPr>
          <p:cNvSpPr/>
          <p:nvPr/>
        </p:nvSpPr>
        <p:spPr>
          <a:xfrm>
            <a:off x="2542114" y="4320980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26FF5-BAE9-4A2E-B84E-54D4DDED8B2B}"/>
              </a:ext>
            </a:extLst>
          </p:cNvPr>
          <p:cNvSpPr/>
          <p:nvPr/>
        </p:nvSpPr>
        <p:spPr>
          <a:xfrm>
            <a:off x="4510614" y="256980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B8E0199-C4F3-40DD-AFF9-25B206D7EC3A}"/>
              </a:ext>
            </a:extLst>
          </p:cNvPr>
          <p:cNvCxnSpPr>
            <a:cxnSpLocks/>
          </p:cNvCxnSpPr>
          <p:nvPr/>
        </p:nvCxnSpPr>
        <p:spPr>
          <a:xfrm flipH="1">
            <a:off x="3227914" y="850900"/>
            <a:ext cx="1282700" cy="32893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48F31E-8E94-4CF5-83F8-0D270DACD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1" y="80010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3C84A-2E48-4E1B-9566-50C9927E3E9D}"/>
              </a:ext>
            </a:extLst>
          </p:cNvPr>
          <p:cNvSpPr/>
          <p:nvPr/>
        </p:nvSpPr>
        <p:spPr>
          <a:xfrm>
            <a:off x="8853602" y="4511480"/>
            <a:ext cx="18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1A6B56-1368-4DBE-A4E3-635963DCA3FB}"/>
              </a:ext>
            </a:extLst>
          </p:cNvPr>
          <p:cNvCxnSpPr>
            <a:cxnSpLocks/>
          </p:cNvCxnSpPr>
          <p:nvPr/>
        </p:nvCxnSpPr>
        <p:spPr>
          <a:xfrm>
            <a:off x="4248441" y="4545980"/>
            <a:ext cx="4347743" cy="190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A2C3728-EDF3-4A4E-BE78-A88A9D5426EA}"/>
              </a:ext>
            </a:extLst>
          </p:cNvPr>
          <p:cNvCxnSpPr>
            <a:cxnSpLocks/>
          </p:cNvCxnSpPr>
          <p:nvPr/>
        </p:nvCxnSpPr>
        <p:spPr>
          <a:xfrm flipH="1">
            <a:off x="4021548" y="5176759"/>
            <a:ext cx="5732054" cy="30673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178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3932E4-E7AD-43CD-8642-D4B4E37CD0B9}"/>
              </a:ext>
            </a:extLst>
          </p:cNvPr>
          <p:cNvSpPr/>
          <p:nvPr/>
        </p:nvSpPr>
        <p:spPr>
          <a:xfrm>
            <a:off x="4987636" y="173643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4314B-FD6F-46FC-8AF3-F587E777D00C}"/>
              </a:ext>
            </a:extLst>
          </p:cNvPr>
          <p:cNvSpPr/>
          <p:nvPr/>
        </p:nvSpPr>
        <p:spPr>
          <a:xfrm>
            <a:off x="775854" y="618836"/>
            <a:ext cx="1440000" cy="63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Faucet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765305-8BFB-4D5F-8942-6CEAA8B2E969}"/>
              </a:ext>
            </a:extLst>
          </p:cNvPr>
          <p:cNvSpPr/>
          <p:nvPr/>
        </p:nvSpPr>
        <p:spPr>
          <a:xfrm>
            <a:off x="2493817" y="618836"/>
            <a:ext cx="1440000" cy="63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Squirrels NFT</a:t>
            </a:r>
            <a:endParaRPr lang="zh-TW" altLang="en-US" dirty="0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D14E040-A0E7-4E57-B473-6CA4D36A32E3}"/>
              </a:ext>
            </a:extLst>
          </p:cNvPr>
          <p:cNvCxnSpPr>
            <a:stCxn id="5" idx="2"/>
            <a:endCxn id="4" idx="1"/>
          </p:cNvCxnSpPr>
          <p:nvPr/>
        </p:nvCxnSpPr>
        <p:spPr>
          <a:xfrm rot="16200000" flipH="1">
            <a:off x="2840445" y="-95755"/>
            <a:ext cx="80260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1985E4-F6E8-4D96-BACA-16B22709501D}"/>
              </a:ext>
            </a:extLst>
          </p:cNvPr>
          <p:cNvSpPr/>
          <p:nvPr/>
        </p:nvSpPr>
        <p:spPr>
          <a:xfrm>
            <a:off x="4987636" y="259007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EF5BEE-82C3-48F3-B36F-FD1EB07AFFB5}"/>
              </a:ext>
            </a:extLst>
          </p:cNvPr>
          <p:cNvSpPr/>
          <p:nvPr/>
        </p:nvSpPr>
        <p:spPr>
          <a:xfrm>
            <a:off x="4987636" y="344371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BB3834-08F1-4E07-84A1-73701AEE826B}"/>
              </a:ext>
            </a:extLst>
          </p:cNvPr>
          <p:cNvSpPr/>
          <p:nvPr/>
        </p:nvSpPr>
        <p:spPr>
          <a:xfrm>
            <a:off x="4987636" y="429735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42947E-0FB5-43E3-82D1-DED7CFBDBF12}"/>
              </a:ext>
            </a:extLst>
          </p:cNvPr>
          <p:cNvSpPr/>
          <p:nvPr/>
        </p:nvSpPr>
        <p:spPr>
          <a:xfrm>
            <a:off x="4987636" y="515099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5</a:t>
            </a:r>
            <a:endParaRPr lang="zh-TW" altLang="en-US" dirty="0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AF30D63D-76EC-4BC6-AB00-4D5E67F06094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rot="16200000" flipH="1">
            <a:off x="2413625" y="331065"/>
            <a:ext cx="165624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5D87D4C9-2B27-4339-9420-A8302F568D8F}"/>
              </a:ext>
            </a:extLst>
          </p:cNvPr>
          <p:cNvCxnSpPr>
            <a:stCxn id="5" idx="2"/>
            <a:endCxn id="14" idx="1"/>
          </p:cNvCxnSpPr>
          <p:nvPr/>
        </p:nvCxnSpPr>
        <p:spPr>
          <a:xfrm rot="16200000" flipH="1">
            <a:off x="1986805" y="757885"/>
            <a:ext cx="250988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C410771-8DE0-4F30-9BD4-D60F94D6B7E0}"/>
              </a:ext>
            </a:extLst>
          </p:cNvPr>
          <p:cNvCxnSpPr>
            <a:stCxn id="5" idx="2"/>
            <a:endCxn id="15" idx="1"/>
          </p:cNvCxnSpPr>
          <p:nvPr/>
        </p:nvCxnSpPr>
        <p:spPr>
          <a:xfrm rot="16200000" flipH="1">
            <a:off x="1559985" y="1184705"/>
            <a:ext cx="336352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C746DF3-29B1-450D-B937-71C6D1A75060}"/>
              </a:ext>
            </a:extLst>
          </p:cNvPr>
          <p:cNvSpPr/>
          <p:nvPr/>
        </p:nvSpPr>
        <p:spPr>
          <a:xfrm>
            <a:off x="7952509" y="3443717"/>
            <a:ext cx="1440000" cy="63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Gnosis Safe Account</a:t>
            </a:r>
            <a:endParaRPr lang="zh-TW" altLang="en-US" dirty="0"/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6C3E5E16-9EF2-4A07-AD3C-68CCB9408256}"/>
              </a:ext>
            </a:extLst>
          </p:cNvPr>
          <p:cNvCxnSpPr>
            <a:stCxn id="25" idx="2"/>
            <a:endCxn id="16" idx="3"/>
          </p:cNvCxnSpPr>
          <p:nvPr/>
        </p:nvCxnSpPr>
        <p:spPr>
          <a:xfrm rot="5400000">
            <a:off x="6853933" y="3647421"/>
            <a:ext cx="1392280" cy="2244873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A551A2-5360-45D2-9CD5-5E25445B1CF6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6427636" y="290507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7C086F2-9144-4754-AA8A-89528037783E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>
            <a:off x="6427636" y="3758717"/>
            <a:ext cx="1524873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C1FD4E3-5A4C-4686-A31B-1E71C64C132F}"/>
              </a:ext>
            </a:extLst>
          </p:cNvPr>
          <p:cNvCxnSpPr>
            <a:stCxn id="15" idx="3"/>
            <a:endCxn id="25" idx="1"/>
          </p:cNvCxnSpPr>
          <p:nvPr/>
        </p:nvCxnSpPr>
        <p:spPr>
          <a:xfrm flipV="1">
            <a:off x="6427636" y="375871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98A47076-992A-4681-B9DA-0246A9EA54E2}"/>
              </a:ext>
            </a:extLst>
          </p:cNvPr>
          <p:cNvCxnSpPr>
            <a:stCxn id="4" idx="3"/>
            <a:endCxn id="25" idx="0"/>
          </p:cNvCxnSpPr>
          <p:nvPr/>
        </p:nvCxnSpPr>
        <p:spPr>
          <a:xfrm>
            <a:off x="6427636" y="2051437"/>
            <a:ext cx="2244873" cy="1392280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71E2B1D7-C7CF-4BCA-8BFE-8440B7ED95FE}"/>
              </a:ext>
            </a:extLst>
          </p:cNvPr>
          <p:cNvGrpSpPr/>
          <p:nvPr/>
        </p:nvGrpSpPr>
        <p:grpSpPr>
          <a:xfrm>
            <a:off x="3212441" y="1710354"/>
            <a:ext cx="1592295" cy="656083"/>
            <a:chOff x="3212441" y="1710354"/>
            <a:chExt cx="1592295" cy="65608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68809AA-73A7-440B-9AB1-5A868931789C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3919678-90C3-41A2-969C-1D18DE305052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AFE7C5-4C3C-4E0C-B16E-10A5F250A158}"/>
              </a:ext>
            </a:extLst>
          </p:cNvPr>
          <p:cNvSpPr txBox="1"/>
          <p:nvPr/>
        </p:nvSpPr>
        <p:spPr>
          <a:xfrm>
            <a:off x="3679653" y="249532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20CF14-EB60-458F-8150-744905B93C79}"/>
              </a:ext>
            </a:extLst>
          </p:cNvPr>
          <p:cNvSpPr txBox="1"/>
          <p:nvPr/>
        </p:nvSpPr>
        <p:spPr>
          <a:xfrm>
            <a:off x="3679653" y="336623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C4C91B3-FF84-4E5C-B864-9620CDDD9262}"/>
              </a:ext>
            </a:extLst>
          </p:cNvPr>
          <p:cNvSpPr txBox="1"/>
          <p:nvPr/>
        </p:nvSpPr>
        <p:spPr>
          <a:xfrm>
            <a:off x="3679653" y="4252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980AE4C-39EC-4956-AB58-973B13968A98}"/>
              </a:ext>
            </a:extLst>
          </p:cNvPr>
          <p:cNvSpPr txBox="1"/>
          <p:nvPr/>
        </p:nvSpPr>
        <p:spPr>
          <a:xfrm>
            <a:off x="1024499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②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6479748-8620-4E76-8304-FD5EB00CA393}"/>
              </a:ext>
            </a:extLst>
          </p:cNvPr>
          <p:cNvSpPr txBox="1"/>
          <p:nvPr/>
        </p:nvSpPr>
        <p:spPr>
          <a:xfrm>
            <a:off x="2797631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③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4E4221A-A80C-4D93-B5D4-6B3A365A0B52}"/>
              </a:ext>
            </a:extLst>
          </p:cNvPr>
          <p:cNvSpPr txBox="1"/>
          <p:nvPr/>
        </p:nvSpPr>
        <p:spPr>
          <a:xfrm>
            <a:off x="4984877" y="1373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E2EEDE-139A-438D-925A-5E8AF126E76B}"/>
              </a:ext>
            </a:extLst>
          </p:cNvPr>
          <p:cNvSpPr txBox="1"/>
          <p:nvPr/>
        </p:nvSpPr>
        <p:spPr>
          <a:xfrm>
            <a:off x="6902205" y="33616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92285D-005C-4B7B-A56D-D3C19472E1AC}"/>
              </a:ext>
            </a:extLst>
          </p:cNvPr>
          <p:cNvSpPr txBox="1"/>
          <p:nvPr/>
        </p:nvSpPr>
        <p:spPr>
          <a:xfrm>
            <a:off x="6616542" y="16327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⑤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ABDC424-C460-4D9D-AEA7-4B6C39CDAE61}"/>
              </a:ext>
            </a:extLst>
          </p:cNvPr>
          <p:cNvSpPr txBox="1"/>
          <p:nvPr/>
        </p:nvSpPr>
        <p:spPr>
          <a:xfrm>
            <a:off x="6694456" y="50943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⑥</a:t>
            </a: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2DC69D-71DB-4E1A-8FBE-9B9A81F74A82}"/>
              </a:ext>
            </a:extLst>
          </p:cNvPr>
          <p:cNvGrpSpPr/>
          <p:nvPr/>
        </p:nvGrpSpPr>
        <p:grpSpPr>
          <a:xfrm>
            <a:off x="10154944" y="2658519"/>
            <a:ext cx="1440000" cy="2154089"/>
            <a:chOff x="10154944" y="2413477"/>
            <a:chExt cx="1440000" cy="215408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5BD2D52-5F07-4572-A88B-8C1F69A6E42C}"/>
                </a:ext>
              </a:extLst>
            </p:cNvPr>
            <p:cNvSpPr/>
            <p:nvPr/>
          </p:nvSpPr>
          <p:spPr>
            <a:xfrm>
              <a:off x="10154944" y="2413477"/>
              <a:ext cx="1440000" cy="63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Compound</a:t>
              </a:r>
              <a:endParaRPr lang="zh-TW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446F0AC-220A-446D-A8EA-31A4DEDF24EA}"/>
                </a:ext>
              </a:extLst>
            </p:cNvPr>
            <p:cNvSpPr/>
            <p:nvPr/>
          </p:nvSpPr>
          <p:spPr>
            <a:xfrm>
              <a:off x="10154944" y="3937566"/>
              <a:ext cx="1440000" cy="63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Snapshot</a:t>
              </a:r>
              <a:endParaRPr lang="zh-TW" altLang="en-US" dirty="0"/>
            </a:p>
          </p:txBody>
        </p:sp>
      </p:grp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9F5641B-E14B-477C-9004-F71C959BCCDA}"/>
              </a:ext>
            </a:extLst>
          </p:cNvPr>
          <p:cNvCxnSpPr>
            <a:stCxn id="25" idx="3"/>
            <a:endCxn id="44" idx="1"/>
          </p:cNvCxnSpPr>
          <p:nvPr/>
        </p:nvCxnSpPr>
        <p:spPr>
          <a:xfrm flipV="1">
            <a:off x="9392509" y="2973519"/>
            <a:ext cx="762435" cy="7851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AFB9B4F5-9C4D-492B-9E54-F970DF403AAE}"/>
              </a:ext>
            </a:extLst>
          </p:cNvPr>
          <p:cNvCxnSpPr>
            <a:stCxn id="25" idx="3"/>
            <a:endCxn id="45" idx="1"/>
          </p:cNvCxnSpPr>
          <p:nvPr/>
        </p:nvCxnSpPr>
        <p:spPr>
          <a:xfrm>
            <a:off x="9392509" y="3758717"/>
            <a:ext cx="762435" cy="73889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53B52E9-4B37-4583-AC33-8926F3D2FC01}"/>
              </a:ext>
            </a:extLst>
          </p:cNvPr>
          <p:cNvSpPr txBox="1"/>
          <p:nvPr/>
        </p:nvSpPr>
        <p:spPr>
          <a:xfrm>
            <a:off x="9500460" y="29625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⑦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2AB7CA5-B292-4AB5-A6BE-3809268B8D9B}"/>
              </a:ext>
            </a:extLst>
          </p:cNvPr>
          <p:cNvSpPr txBox="1"/>
          <p:nvPr/>
        </p:nvSpPr>
        <p:spPr>
          <a:xfrm>
            <a:off x="9500460" y="4128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⑧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1A10FF3-141F-43E8-A7F7-9DE6EF600F2C}"/>
              </a:ext>
            </a:extLst>
          </p:cNvPr>
          <p:cNvCxnSpPr>
            <a:stCxn id="6" idx="2"/>
            <a:endCxn id="4" idx="1"/>
          </p:cNvCxnSpPr>
          <p:nvPr/>
        </p:nvCxnSpPr>
        <p:spPr>
          <a:xfrm rot="16200000" flipH="1">
            <a:off x="3699426" y="763226"/>
            <a:ext cx="802601" cy="1773819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F7E02EB-3B6F-4058-A316-9816A9366443}"/>
              </a:ext>
            </a:extLst>
          </p:cNvPr>
          <p:cNvGrpSpPr/>
          <p:nvPr/>
        </p:nvGrpSpPr>
        <p:grpSpPr>
          <a:xfrm>
            <a:off x="6644067" y="1710354"/>
            <a:ext cx="1592295" cy="656083"/>
            <a:chOff x="3212441" y="1710354"/>
            <a:chExt cx="1592295" cy="656083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6DD7A6CB-B0AA-4EED-AC5D-F8B3B64F3E92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5AEDAD10-3FA2-49B7-8098-83F8C34EC304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62D4A6FE-CD11-424A-B891-39487A3A4A08}"/>
              </a:ext>
            </a:extLst>
          </p:cNvPr>
          <p:cNvGrpSpPr/>
          <p:nvPr/>
        </p:nvGrpSpPr>
        <p:grpSpPr>
          <a:xfrm>
            <a:off x="6644067" y="5130647"/>
            <a:ext cx="1592295" cy="656083"/>
            <a:chOff x="3212441" y="1710354"/>
            <a:chExt cx="1592295" cy="656083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61C79D2F-3B36-4AF6-90F0-9C15386372B7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1018D7B-5690-4B1E-86F7-30F8EB39A39D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448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AFB266-57CC-4A48-BC76-C1EE166C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30221A-EDB2-488F-96BA-26D856FE8E84}"/>
              </a:ext>
            </a:extLst>
          </p:cNvPr>
          <p:cNvSpPr/>
          <p:nvPr/>
        </p:nvSpPr>
        <p:spPr>
          <a:xfrm>
            <a:off x="680335" y="219554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E5CDC1-53AC-47AC-8053-7C91F98AA3B8}"/>
              </a:ext>
            </a:extLst>
          </p:cNvPr>
          <p:cNvSpPr/>
          <p:nvPr/>
        </p:nvSpPr>
        <p:spPr>
          <a:xfrm>
            <a:off x="680335" y="2979000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51F604-98EC-4740-9383-8B1B6646EAE3}"/>
              </a:ext>
            </a:extLst>
          </p:cNvPr>
          <p:cNvSpPr/>
          <p:nvPr/>
        </p:nvSpPr>
        <p:spPr>
          <a:xfrm>
            <a:off x="680335" y="3537456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9ED426-B10C-4A3A-8EDD-3A5A93EF107D}"/>
              </a:ext>
            </a:extLst>
          </p:cNvPr>
          <p:cNvSpPr/>
          <p:nvPr/>
        </p:nvSpPr>
        <p:spPr>
          <a:xfrm>
            <a:off x="680335" y="412096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D607FB-2A10-442E-A78A-7AD96BA4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193596-9632-4189-9416-FF79BFD7B392}"/>
              </a:ext>
            </a:extLst>
          </p:cNvPr>
          <p:cNvSpPr/>
          <p:nvPr/>
        </p:nvSpPr>
        <p:spPr>
          <a:xfrm>
            <a:off x="3740333" y="5556068"/>
            <a:ext cx="22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310080F-E545-4D4D-A5FA-C569313B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333" y="0"/>
            <a:ext cx="6755759" cy="685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BC8CF3D-D01D-43E7-995B-8CBF2C6B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755759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A4E4426-C6FE-4520-80AB-1FAC3F7E4290}"/>
              </a:ext>
            </a:extLst>
          </p:cNvPr>
          <p:cNvSpPr/>
          <p:nvPr/>
        </p:nvSpPr>
        <p:spPr>
          <a:xfrm>
            <a:off x="6539797" y="3299756"/>
            <a:ext cx="279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AE7BEE-9336-4B05-A259-06885EBAE8D9}"/>
              </a:ext>
            </a:extLst>
          </p:cNvPr>
          <p:cNvSpPr/>
          <p:nvPr/>
        </p:nvSpPr>
        <p:spPr>
          <a:xfrm>
            <a:off x="7918633" y="4269768"/>
            <a:ext cx="1440000" cy="41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EFE0BE2-BFEF-429A-B162-4D472A9CE850}"/>
              </a:ext>
            </a:extLst>
          </p:cNvPr>
          <p:cNvCxnSpPr>
            <a:cxnSpLocks/>
          </p:cNvCxnSpPr>
          <p:nvPr/>
        </p:nvCxnSpPr>
        <p:spPr>
          <a:xfrm>
            <a:off x="1386463" y="4673772"/>
            <a:ext cx="2207637" cy="10666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2E39412-71D6-4944-B30B-68D3BFB52D24}"/>
              </a:ext>
            </a:extLst>
          </p:cNvPr>
          <p:cNvCxnSpPr>
            <a:cxnSpLocks/>
          </p:cNvCxnSpPr>
          <p:nvPr/>
        </p:nvCxnSpPr>
        <p:spPr>
          <a:xfrm flipV="1">
            <a:off x="4865333" y="3749756"/>
            <a:ext cx="1536395" cy="17235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19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30E32C-4D72-41DB-BF6C-2FE99075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592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EAF9C7-0FB2-44EC-B2EE-BC8DEA27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DE6A1F-A223-499B-8980-48681D25703E}"/>
              </a:ext>
            </a:extLst>
          </p:cNvPr>
          <p:cNvSpPr/>
          <p:nvPr/>
        </p:nvSpPr>
        <p:spPr>
          <a:xfrm>
            <a:off x="410801" y="5367935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68F48D-1BF0-452A-B869-4A21D146BBBA}"/>
              </a:ext>
            </a:extLst>
          </p:cNvPr>
          <p:cNvSpPr/>
          <p:nvPr/>
        </p:nvSpPr>
        <p:spPr>
          <a:xfrm>
            <a:off x="410801" y="3833577"/>
            <a:ext cx="4500000" cy="13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112FCB-F3F0-42DD-BE92-E60832C0A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32" y="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2DCA76-94ED-499A-8D6C-34B1E68D1650}"/>
              </a:ext>
            </a:extLst>
          </p:cNvPr>
          <p:cNvSpPr/>
          <p:nvPr/>
        </p:nvSpPr>
        <p:spPr>
          <a:xfrm>
            <a:off x="5615647" y="5335495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3310A38-FA70-495F-B2A9-273EAF49D751}"/>
              </a:ext>
            </a:extLst>
          </p:cNvPr>
          <p:cNvCxnSpPr>
            <a:cxnSpLocks/>
          </p:cNvCxnSpPr>
          <p:nvPr/>
        </p:nvCxnSpPr>
        <p:spPr>
          <a:xfrm>
            <a:off x="2061028" y="5560495"/>
            <a:ext cx="3418481" cy="324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3C030B9-18E6-487B-8991-2AF1FB62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97" y="0"/>
            <a:ext cx="675575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8D29008-45DC-471B-BA1E-F7C206855CBE}"/>
              </a:ext>
            </a:extLst>
          </p:cNvPr>
          <p:cNvSpPr/>
          <p:nvPr/>
        </p:nvSpPr>
        <p:spPr>
          <a:xfrm>
            <a:off x="8188363" y="1169895"/>
            <a:ext cx="5400000" cy="52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64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E561D13-1B43-4002-A70F-672BE6B3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732AD1-3BCD-4071-9E05-78B1B823F6A2}"/>
              </a:ext>
            </a:extLst>
          </p:cNvPr>
          <p:cNvSpPr/>
          <p:nvPr/>
        </p:nvSpPr>
        <p:spPr>
          <a:xfrm>
            <a:off x="5557137" y="706923"/>
            <a:ext cx="5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797AE48-9D8B-44AC-8AC7-E9F0735D1B51}"/>
              </a:ext>
            </a:extLst>
          </p:cNvPr>
          <p:cNvCxnSpPr>
            <a:cxnSpLocks/>
          </p:cNvCxnSpPr>
          <p:nvPr/>
        </p:nvCxnSpPr>
        <p:spPr>
          <a:xfrm flipH="1">
            <a:off x="4165600" y="1356869"/>
            <a:ext cx="1450846" cy="26490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E3677C9-146A-43C7-8C6B-C22A3BCA42ED}"/>
              </a:ext>
            </a:extLst>
          </p:cNvPr>
          <p:cNvSpPr/>
          <p:nvPr/>
        </p:nvSpPr>
        <p:spPr>
          <a:xfrm>
            <a:off x="3539652" y="4146808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FD90EB-5A0B-48E1-B50A-41D44F80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-665928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8E244D-15BD-4A3C-8711-7745161D13CA}"/>
              </a:ext>
            </a:extLst>
          </p:cNvPr>
          <p:cNvSpPr/>
          <p:nvPr/>
        </p:nvSpPr>
        <p:spPr>
          <a:xfrm>
            <a:off x="7015459" y="154807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40D37C-703B-4413-B04B-A7E716595C80}"/>
              </a:ext>
            </a:extLst>
          </p:cNvPr>
          <p:cNvSpPr/>
          <p:nvPr/>
        </p:nvSpPr>
        <p:spPr>
          <a:xfrm>
            <a:off x="12897694" y="40993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44E545-CB82-47E9-A3F9-DCAFC014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2255072"/>
            <a:ext cx="6755759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D26BCB-282E-4E17-BF19-08E65073645C}"/>
              </a:ext>
            </a:extLst>
          </p:cNvPr>
          <p:cNvSpPr/>
          <p:nvPr/>
        </p:nvSpPr>
        <p:spPr>
          <a:xfrm>
            <a:off x="12897694" y="4649072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732A1E-DECA-4449-AAF8-307B6BA6EEDA}"/>
              </a:ext>
            </a:extLst>
          </p:cNvPr>
          <p:cNvCxnSpPr>
            <a:cxnSpLocks/>
          </p:cNvCxnSpPr>
          <p:nvPr/>
        </p:nvCxnSpPr>
        <p:spPr>
          <a:xfrm>
            <a:off x="13077694" y="2323054"/>
            <a:ext cx="0" cy="2181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4F6D15-059C-44A1-A9A8-F89FF5C089A2}"/>
              </a:ext>
            </a:extLst>
          </p:cNvPr>
          <p:cNvCxnSpPr>
            <a:cxnSpLocks/>
          </p:cNvCxnSpPr>
          <p:nvPr/>
        </p:nvCxnSpPr>
        <p:spPr>
          <a:xfrm flipV="1">
            <a:off x="4651997" y="2034212"/>
            <a:ext cx="2265693" cy="23187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E58B6C8-5E30-4093-90C4-A02B9128D741}"/>
              </a:ext>
            </a:extLst>
          </p:cNvPr>
          <p:cNvSpPr/>
          <p:nvPr/>
        </p:nvSpPr>
        <p:spPr>
          <a:xfrm>
            <a:off x="8615611" y="6192072"/>
            <a:ext cx="2705532" cy="87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C078A7B-4984-4AA5-A37E-A6D237F6BD79}"/>
              </a:ext>
            </a:extLst>
          </p:cNvPr>
          <p:cNvCxnSpPr>
            <a:cxnSpLocks/>
          </p:cNvCxnSpPr>
          <p:nvPr/>
        </p:nvCxnSpPr>
        <p:spPr>
          <a:xfrm>
            <a:off x="7543479" y="2110993"/>
            <a:ext cx="1019286" cy="398617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5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587915E-9A32-4433-80A8-AB20EF78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A34ADF-5CA8-4984-8C72-AF8BBCF54888}"/>
              </a:ext>
            </a:extLst>
          </p:cNvPr>
          <p:cNvSpPr/>
          <p:nvPr/>
        </p:nvSpPr>
        <p:spPr>
          <a:xfrm>
            <a:off x="5712842" y="674492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5BA547A-A32C-4FC5-88E3-BA2D2C9B9598}"/>
              </a:ext>
            </a:extLst>
          </p:cNvPr>
          <p:cNvCxnSpPr>
            <a:cxnSpLocks/>
          </p:cNvCxnSpPr>
          <p:nvPr/>
        </p:nvCxnSpPr>
        <p:spPr>
          <a:xfrm>
            <a:off x="6510360" y="1349098"/>
            <a:ext cx="0" cy="11618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9BB0D6F-CC0E-4280-B7AB-BDC7441CB0DF}"/>
              </a:ext>
            </a:extLst>
          </p:cNvPr>
          <p:cNvSpPr/>
          <p:nvPr/>
        </p:nvSpPr>
        <p:spPr>
          <a:xfrm>
            <a:off x="5109581" y="2822793"/>
            <a:ext cx="25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34847FF-6050-4D07-8529-95F08C34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952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3AA7D96-4548-47A7-AF14-B3A410AF8247}"/>
              </a:ext>
            </a:extLst>
          </p:cNvPr>
          <p:cNvSpPr/>
          <p:nvPr/>
        </p:nvSpPr>
        <p:spPr>
          <a:xfrm>
            <a:off x="9495552" y="572894"/>
            <a:ext cx="16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F96E34-E7FA-46B3-BA59-F5569ACC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B48B631-49E3-4673-B99F-703F99A3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045" y="0"/>
            <a:ext cx="6755759" cy="6858000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C4BB2A8-FA73-4C88-81B6-18098E82756B}"/>
              </a:ext>
            </a:extLst>
          </p:cNvPr>
          <p:cNvCxnSpPr>
            <a:cxnSpLocks/>
          </p:cNvCxnSpPr>
          <p:nvPr/>
        </p:nvCxnSpPr>
        <p:spPr>
          <a:xfrm>
            <a:off x="4884760" y="702553"/>
            <a:ext cx="1525565" cy="29455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3019AE91-D5B4-4782-9C37-C33E51B3712A}"/>
              </a:ext>
            </a:extLst>
          </p:cNvPr>
          <p:cNvSpPr/>
          <p:nvPr/>
        </p:nvSpPr>
        <p:spPr>
          <a:xfrm>
            <a:off x="4130526" y="3774715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906266-A9D8-4BBA-A975-E3EEB18EE78B}"/>
              </a:ext>
            </a:extLst>
          </p:cNvPr>
          <p:cNvSpPr/>
          <p:nvPr/>
        </p:nvSpPr>
        <p:spPr>
          <a:xfrm>
            <a:off x="3849580" y="338212"/>
            <a:ext cx="189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66EE82-BC8E-475E-B48C-2C9FEA13D2B0}"/>
              </a:ext>
            </a:extLst>
          </p:cNvPr>
          <p:cNvSpPr/>
          <p:nvPr/>
        </p:nvSpPr>
        <p:spPr>
          <a:xfrm>
            <a:off x="4130526" y="5803540"/>
            <a:ext cx="47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DFFA07A-81CB-4D71-9B91-5EF37F8649EE}"/>
              </a:ext>
            </a:extLst>
          </p:cNvPr>
          <p:cNvCxnSpPr>
            <a:cxnSpLocks/>
          </p:cNvCxnSpPr>
          <p:nvPr/>
        </p:nvCxnSpPr>
        <p:spPr>
          <a:xfrm>
            <a:off x="6410325" y="4350628"/>
            <a:ext cx="0" cy="13818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8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143</Words>
  <Application>Microsoft Office PowerPoint</Application>
  <PresentationFormat>寬螢幕</PresentationFormat>
  <Paragraphs>61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27</cp:revision>
  <dcterms:created xsi:type="dcterms:W3CDTF">2022-01-18T02:53:58Z</dcterms:created>
  <dcterms:modified xsi:type="dcterms:W3CDTF">2022-01-19T08:27:42Z</dcterms:modified>
</cp:coreProperties>
</file>